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60" r:id="rId6"/>
    <p:sldId id="261" r:id="rId7"/>
    <p:sldId id="263" r:id="rId8"/>
    <p:sldId id="262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ry Zanker" initials="cz" lastIdx="10" clrIdx="0"/>
  <p:cmAuthor id="1" name="Paula" initials="PJ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938"/>
    <a:srgbClr val="A7A7A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6436" autoAdjust="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25" d="100"/>
          <a:sy n="125" d="100"/>
        </p:scale>
        <p:origin x="-1786" y="379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1046A0-00B6-46E8-82BC-ECDBA7728A34}" type="doc">
      <dgm:prSet loTypeId="urn:microsoft.com/office/officeart/2005/8/layout/hierarchy2" loCatId="hierarchy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DA86152-56A9-4199-BD8F-DBAE12CC10FB}">
      <dgm:prSet phldrT="[Text]" custT="1"/>
      <dgm:spPr/>
      <dgm:t>
        <a:bodyPr/>
        <a:lstStyle/>
        <a:p>
          <a:pPr algn="ctr"/>
          <a:r>
            <a:rPr lang="en-US" sz="2000" dirty="0" smtClean="0"/>
            <a:t>Data</a:t>
          </a:r>
          <a:endParaRPr lang="en-US" sz="2000" dirty="0"/>
        </a:p>
      </dgm:t>
    </dgm:pt>
    <dgm:pt modelId="{6E151DFB-65D2-4CDE-83D5-385DE4BF2B1D}" type="parTrans" cxnId="{7A9CFA1F-613D-42C0-97FB-9E8D20A14461}">
      <dgm:prSet/>
      <dgm:spPr/>
      <dgm:t>
        <a:bodyPr/>
        <a:lstStyle/>
        <a:p>
          <a:pPr algn="ctr"/>
          <a:endParaRPr lang="en-US"/>
        </a:p>
      </dgm:t>
    </dgm:pt>
    <dgm:pt modelId="{BF990DD9-BFA7-4D75-9772-C7B6C48E72EC}" type="sibTrans" cxnId="{7A9CFA1F-613D-42C0-97FB-9E8D20A14461}">
      <dgm:prSet/>
      <dgm:spPr/>
      <dgm:t>
        <a:bodyPr/>
        <a:lstStyle/>
        <a:p>
          <a:pPr algn="ctr"/>
          <a:endParaRPr lang="en-US"/>
        </a:p>
      </dgm:t>
    </dgm:pt>
    <dgm:pt modelId="{C9E57909-80F2-49E7-8D9D-96F51F939AB8}">
      <dgm:prSet phldrT="[Text]" custT="1"/>
      <dgm:spPr/>
      <dgm:t>
        <a:bodyPr/>
        <a:lstStyle/>
        <a:p>
          <a:pPr algn="ctr"/>
          <a:r>
            <a:rPr lang="en-US" sz="2000" dirty="0" smtClean="0"/>
            <a:t>Quantitative</a:t>
          </a:r>
        </a:p>
      </dgm:t>
    </dgm:pt>
    <dgm:pt modelId="{1532A512-7C8C-41D2-BB27-069EF8549C85}" type="parTrans" cxnId="{DF9E0B74-0BF4-4F1F-A094-6C5A4B41CE52}">
      <dgm:prSet/>
      <dgm:spPr/>
      <dgm:t>
        <a:bodyPr/>
        <a:lstStyle/>
        <a:p>
          <a:pPr algn="ctr"/>
          <a:endParaRPr lang="en-US" dirty="0"/>
        </a:p>
      </dgm:t>
    </dgm:pt>
    <dgm:pt modelId="{357AA38E-DA16-4123-BFE1-71B6C8C2920F}" type="sibTrans" cxnId="{DF9E0B74-0BF4-4F1F-A094-6C5A4B41CE52}">
      <dgm:prSet/>
      <dgm:spPr/>
      <dgm:t>
        <a:bodyPr/>
        <a:lstStyle/>
        <a:p>
          <a:pPr algn="ctr"/>
          <a:endParaRPr lang="en-US"/>
        </a:p>
      </dgm:t>
    </dgm:pt>
    <dgm:pt modelId="{C9510DC6-41C3-4210-A56D-8BDD3A3925BE}">
      <dgm:prSet phldrT="[Text]" custT="1"/>
      <dgm:spPr/>
      <dgm:t>
        <a:bodyPr/>
        <a:lstStyle/>
        <a:p>
          <a:pPr algn="ctr"/>
          <a:r>
            <a:rPr lang="en-US" sz="2000" dirty="0" smtClean="0"/>
            <a:t>Continuous</a:t>
          </a:r>
        </a:p>
        <a:p>
          <a:pPr algn="ctr"/>
          <a:r>
            <a:rPr lang="en-US" sz="1800" dirty="0" smtClean="0"/>
            <a:t>(any numbers)</a:t>
          </a:r>
          <a:endParaRPr lang="en-US" sz="1800" dirty="0"/>
        </a:p>
      </dgm:t>
    </dgm:pt>
    <dgm:pt modelId="{44C8289E-1736-4926-AFE3-9078C63FE066}" type="parTrans" cxnId="{97781B7C-A465-48A1-ADED-BB793B4279ED}">
      <dgm:prSet/>
      <dgm:spPr/>
      <dgm:t>
        <a:bodyPr/>
        <a:lstStyle/>
        <a:p>
          <a:pPr algn="ctr"/>
          <a:endParaRPr lang="en-US" dirty="0"/>
        </a:p>
      </dgm:t>
    </dgm:pt>
    <dgm:pt modelId="{5033DA04-36DC-4213-A1A0-FBF1FD6211F0}" type="sibTrans" cxnId="{97781B7C-A465-48A1-ADED-BB793B4279ED}">
      <dgm:prSet/>
      <dgm:spPr/>
      <dgm:t>
        <a:bodyPr/>
        <a:lstStyle/>
        <a:p>
          <a:pPr algn="ctr"/>
          <a:endParaRPr lang="en-US"/>
        </a:p>
      </dgm:t>
    </dgm:pt>
    <dgm:pt modelId="{D8962A98-B8D1-4D11-96C6-9E6EC51805AA}">
      <dgm:prSet phldrT="[Text]" custT="1"/>
      <dgm:spPr/>
      <dgm:t>
        <a:bodyPr/>
        <a:lstStyle/>
        <a:p>
          <a:pPr algn="ctr"/>
          <a:r>
            <a:rPr lang="en-US" sz="2000" dirty="0" smtClean="0"/>
            <a:t>Discrete</a:t>
          </a:r>
        </a:p>
        <a:p>
          <a:pPr algn="ctr"/>
          <a:r>
            <a:rPr lang="en-US" sz="1800" dirty="0" smtClean="0"/>
            <a:t>(set numbers)</a:t>
          </a:r>
        </a:p>
      </dgm:t>
    </dgm:pt>
    <dgm:pt modelId="{99D1A981-98D9-4DA5-909C-B86B72CE5086}" type="parTrans" cxnId="{8CCC3266-637B-4796-B64A-39DE9BC6E84C}">
      <dgm:prSet/>
      <dgm:spPr/>
      <dgm:t>
        <a:bodyPr/>
        <a:lstStyle/>
        <a:p>
          <a:pPr algn="ctr"/>
          <a:endParaRPr lang="en-US" dirty="0"/>
        </a:p>
      </dgm:t>
    </dgm:pt>
    <dgm:pt modelId="{BB14F64A-9DD3-4D74-9E28-6CF504D3D850}" type="sibTrans" cxnId="{8CCC3266-637B-4796-B64A-39DE9BC6E84C}">
      <dgm:prSet/>
      <dgm:spPr/>
      <dgm:t>
        <a:bodyPr/>
        <a:lstStyle/>
        <a:p>
          <a:pPr algn="ctr"/>
          <a:endParaRPr lang="en-US"/>
        </a:p>
      </dgm:t>
    </dgm:pt>
    <dgm:pt modelId="{74F7500E-448C-4B83-A916-9F965F28535C}">
      <dgm:prSet phldrT="[Text]" custT="1"/>
      <dgm:spPr/>
      <dgm:t>
        <a:bodyPr/>
        <a:lstStyle/>
        <a:p>
          <a:pPr algn="ctr"/>
          <a:r>
            <a:rPr lang="en-US" sz="2000" dirty="0" smtClean="0"/>
            <a:t>Qualitative</a:t>
          </a:r>
        </a:p>
      </dgm:t>
    </dgm:pt>
    <dgm:pt modelId="{F7416E10-CFF8-4107-A6E0-CF740E696014}" type="parTrans" cxnId="{A1A531F5-AFD4-4F01-A8BE-E1641B5EBE1A}">
      <dgm:prSet/>
      <dgm:spPr/>
      <dgm:t>
        <a:bodyPr/>
        <a:lstStyle/>
        <a:p>
          <a:pPr algn="ctr"/>
          <a:endParaRPr lang="en-US" dirty="0"/>
        </a:p>
      </dgm:t>
    </dgm:pt>
    <dgm:pt modelId="{35322854-046F-4138-AB77-DC2353F67E8D}" type="sibTrans" cxnId="{A1A531F5-AFD4-4F01-A8BE-E1641B5EBE1A}">
      <dgm:prSet/>
      <dgm:spPr/>
      <dgm:t>
        <a:bodyPr/>
        <a:lstStyle/>
        <a:p>
          <a:pPr algn="ctr"/>
          <a:endParaRPr lang="en-US"/>
        </a:p>
      </dgm:t>
    </dgm:pt>
    <dgm:pt modelId="{83C04783-ED77-42EA-A8C9-A0F7A61F64FD}">
      <dgm:prSet phldrT="[Text]" custT="1"/>
      <dgm:spPr/>
      <dgm:t>
        <a:bodyPr/>
        <a:lstStyle/>
        <a:p>
          <a:pPr algn="ctr"/>
          <a:r>
            <a:rPr lang="en-US" sz="2000" dirty="0" smtClean="0"/>
            <a:t>Ordinal</a:t>
          </a:r>
        </a:p>
        <a:p>
          <a:pPr algn="ctr"/>
          <a:r>
            <a:rPr lang="en-US" sz="1800" dirty="0" smtClean="0"/>
            <a:t>(Likert scale)</a:t>
          </a:r>
        </a:p>
      </dgm:t>
    </dgm:pt>
    <dgm:pt modelId="{15A276EB-7F7D-4308-901F-DF549BF0A99C}" type="parTrans" cxnId="{E71F08DD-E5CE-4E87-B8FE-2CBACA716C61}">
      <dgm:prSet/>
      <dgm:spPr/>
      <dgm:t>
        <a:bodyPr/>
        <a:lstStyle/>
        <a:p>
          <a:pPr algn="ctr"/>
          <a:endParaRPr lang="en-US" dirty="0"/>
        </a:p>
      </dgm:t>
    </dgm:pt>
    <dgm:pt modelId="{7B866138-D1EC-40BC-9AE4-96E3279C078D}" type="sibTrans" cxnId="{E71F08DD-E5CE-4E87-B8FE-2CBACA716C61}">
      <dgm:prSet/>
      <dgm:spPr/>
      <dgm:t>
        <a:bodyPr/>
        <a:lstStyle/>
        <a:p>
          <a:pPr algn="ctr"/>
          <a:endParaRPr lang="en-US"/>
        </a:p>
      </dgm:t>
    </dgm:pt>
    <dgm:pt modelId="{A4FB20B9-5E4D-44EA-90F5-C8F6799DF736}">
      <dgm:prSet custT="1"/>
      <dgm:spPr/>
      <dgm:t>
        <a:bodyPr/>
        <a:lstStyle/>
        <a:p>
          <a:pPr algn="ctr"/>
          <a:r>
            <a:rPr lang="en-US" sz="1800" dirty="0" smtClean="0"/>
            <a:t>Attribute</a:t>
          </a:r>
        </a:p>
        <a:p>
          <a:pPr algn="ctr"/>
          <a:r>
            <a:rPr lang="en-US" sz="1800" dirty="0" smtClean="0"/>
            <a:t>(set answers)</a:t>
          </a:r>
        </a:p>
      </dgm:t>
    </dgm:pt>
    <dgm:pt modelId="{0C4BA889-7769-4B3B-95D8-8E6713AF8A45}" type="parTrans" cxnId="{01FA6546-823B-4322-9BCE-5164359C3B56}">
      <dgm:prSet/>
      <dgm:spPr/>
      <dgm:t>
        <a:bodyPr/>
        <a:lstStyle/>
        <a:p>
          <a:pPr algn="ctr"/>
          <a:endParaRPr lang="en-US" dirty="0"/>
        </a:p>
      </dgm:t>
    </dgm:pt>
    <dgm:pt modelId="{E9453DE5-C26E-408F-870F-52A9FA606825}" type="sibTrans" cxnId="{01FA6546-823B-4322-9BCE-5164359C3B56}">
      <dgm:prSet/>
      <dgm:spPr/>
      <dgm:t>
        <a:bodyPr/>
        <a:lstStyle/>
        <a:p>
          <a:pPr algn="ctr"/>
          <a:endParaRPr lang="en-US"/>
        </a:p>
      </dgm:t>
    </dgm:pt>
    <dgm:pt modelId="{3CE5FA87-DC9E-44E2-A9F6-697517CBE02C}">
      <dgm:prSet custT="1"/>
      <dgm:spPr/>
      <dgm:t>
        <a:bodyPr/>
        <a:lstStyle/>
        <a:p>
          <a:pPr algn="ctr"/>
          <a:r>
            <a:rPr lang="en-US" sz="1800" dirty="0" smtClean="0"/>
            <a:t>Open-ended</a:t>
          </a:r>
        </a:p>
        <a:p>
          <a:pPr algn="ctr"/>
          <a:r>
            <a:rPr lang="en-US" sz="1800" dirty="0" smtClean="0"/>
            <a:t>(any answers)</a:t>
          </a:r>
        </a:p>
      </dgm:t>
    </dgm:pt>
    <dgm:pt modelId="{ABCCAF03-5423-423D-A282-587EBD2DAE79}" type="parTrans" cxnId="{A0A1A3ED-92B0-4DEF-B6D2-E132D0C6EB07}">
      <dgm:prSet/>
      <dgm:spPr/>
      <dgm:t>
        <a:bodyPr/>
        <a:lstStyle/>
        <a:p>
          <a:pPr algn="ctr"/>
          <a:endParaRPr lang="en-US" dirty="0"/>
        </a:p>
      </dgm:t>
    </dgm:pt>
    <dgm:pt modelId="{C9F6F211-13E7-415A-A497-BF4A2830BD5C}" type="sibTrans" cxnId="{A0A1A3ED-92B0-4DEF-B6D2-E132D0C6EB07}">
      <dgm:prSet/>
      <dgm:spPr/>
      <dgm:t>
        <a:bodyPr/>
        <a:lstStyle/>
        <a:p>
          <a:pPr algn="ctr"/>
          <a:endParaRPr lang="en-US"/>
        </a:p>
      </dgm:t>
    </dgm:pt>
    <dgm:pt modelId="{01E1D809-9FA2-4A09-98B9-085BAF0F6C6B}">
      <dgm:prSet custT="1"/>
      <dgm:spPr/>
      <dgm:t>
        <a:bodyPr/>
        <a:lstStyle/>
        <a:p>
          <a:pPr algn="ctr"/>
          <a:r>
            <a:rPr lang="en-US" sz="2000" dirty="0" smtClean="0"/>
            <a:t>Nominal</a:t>
          </a:r>
        </a:p>
        <a:p>
          <a:pPr algn="ctr"/>
          <a:r>
            <a:rPr lang="en-US" sz="2000" dirty="0" smtClean="0"/>
            <a:t>(</a:t>
          </a:r>
          <a:r>
            <a:rPr lang="en-US" sz="1800" dirty="0" smtClean="0"/>
            <a:t>finite group)</a:t>
          </a:r>
        </a:p>
      </dgm:t>
    </dgm:pt>
    <dgm:pt modelId="{CB7BB4F2-6CBC-4A50-A342-5C8655FAF0D0}" type="parTrans" cxnId="{BC70D24E-C941-4767-81B6-52F35752D2CE}">
      <dgm:prSet/>
      <dgm:spPr/>
      <dgm:t>
        <a:bodyPr/>
        <a:lstStyle/>
        <a:p>
          <a:pPr algn="ctr"/>
          <a:endParaRPr lang="en-US" dirty="0"/>
        </a:p>
      </dgm:t>
    </dgm:pt>
    <dgm:pt modelId="{71CED2D1-2399-4748-8EC1-D6B0FBFEAE16}" type="sibTrans" cxnId="{BC70D24E-C941-4767-81B6-52F35752D2CE}">
      <dgm:prSet/>
      <dgm:spPr/>
      <dgm:t>
        <a:bodyPr/>
        <a:lstStyle/>
        <a:p>
          <a:pPr algn="ctr"/>
          <a:endParaRPr lang="en-US"/>
        </a:p>
      </dgm:t>
    </dgm:pt>
    <dgm:pt modelId="{32E99829-E15D-4029-856E-FB80D75BC098}" type="pres">
      <dgm:prSet presAssocID="{471046A0-00B6-46E8-82BC-ECDBA7728A3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375A12-AF60-4410-B457-850E840A3904}" type="pres">
      <dgm:prSet presAssocID="{6DA86152-56A9-4199-BD8F-DBAE12CC10FB}" presName="root1" presStyleCnt="0"/>
      <dgm:spPr/>
    </dgm:pt>
    <dgm:pt modelId="{EED83A7D-C810-4C91-A839-07F4A4586EF2}" type="pres">
      <dgm:prSet presAssocID="{6DA86152-56A9-4199-BD8F-DBAE12CC10F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664734-4192-44A2-A0BA-F98DE5533871}" type="pres">
      <dgm:prSet presAssocID="{6DA86152-56A9-4199-BD8F-DBAE12CC10FB}" presName="level2hierChild" presStyleCnt="0"/>
      <dgm:spPr/>
    </dgm:pt>
    <dgm:pt modelId="{A978B5A3-3EC6-40C8-B442-5E0E05CE5AEB}" type="pres">
      <dgm:prSet presAssocID="{1532A512-7C8C-41D2-BB27-069EF8549C85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81AB063B-65D1-49B2-920C-13BCF04C3230}" type="pres">
      <dgm:prSet presAssocID="{1532A512-7C8C-41D2-BB27-069EF8549C85}" presName="connTx" presStyleLbl="parChTrans1D2" presStyleIdx="0" presStyleCnt="2"/>
      <dgm:spPr/>
      <dgm:t>
        <a:bodyPr/>
        <a:lstStyle/>
        <a:p>
          <a:endParaRPr lang="en-US"/>
        </a:p>
      </dgm:t>
    </dgm:pt>
    <dgm:pt modelId="{2C70BB2B-BB07-4D27-B153-CB1DD2D79DFD}" type="pres">
      <dgm:prSet presAssocID="{C9E57909-80F2-49E7-8D9D-96F51F939AB8}" presName="root2" presStyleCnt="0"/>
      <dgm:spPr/>
    </dgm:pt>
    <dgm:pt modelId="{73E7AB9D-4BA0-4055-B29F-8BA0254F365A}" type="pres">
      <dgm:prSet presAssocID="{C9E57909-80F2-49E7-8D9D-96F51F939AB8}" presName="LevelTwoTextNode" presStyleLbl="node2" presStyleIdx="0" presStyleCnt="2" custScaleY="1601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C6CA86-987F-430C-8046-D12C303F04B4}" type="pres">
      <dgm:prSet presAssocID="{C9E57909-80F2-49E7-8D9D-96F51F939AB8}" presName="level3hierChild" presStyleCnt="0"/>
      <dgm:spPr/>
    </dgm:pt>
    <dgm:pt modelId="{A9080492-BAA0-4A61-86FE-3D3968A51431}" type="pres">
      <dgm:prSet presAssocID="{44C8289E-1736-4926-AFE3-9078C63FE066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BAEE586C-13A4-4917-90EA-6A631C36D6FD}" type="pres">
      <dgm:prSet presAssocID="{44C8289E-1736-4926-AFE3-9078C63FE066}" presName="connTx" presStyleLbl="parChTrans1D3" presStyleIdx="0" presStyleCnt="4"/>
      <dgm:spPr/>
      <dgm:t>
        <a:bodyPr/>
        <a:lstStyle/>
        <a:p>
          <a:endParaRPr lang="en-US"/>
        </a:p>
      </dgm:t>
    </dgm:pt>
    <dgm:pt modelId="{FCCC16F0-2668-4194-B7D5-DF22527ED6FF}" type="pres">
      <dgm:prSet presAssocID="{C9510DC6-41C3-4210-A56D-8BDD3A3925BE}" presName="root2" presStyleCnt="0"/>
      <dgm:spPr/>
    </dgm:pt>
    <dgm:pt modelId="{02A6CE31-8DDC-4835-BF8C-E0FDE7F879F5}" type="pres">
      <dgm:prSet presAssocID="{C9510DC6-41C3-4210-A56D-8BDD3A3925BE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A4BBC5-35A2-4E01-A838-514EAF1E14D8}" type="pres">
      <dgm:prSet presAssocID="{C9510DC6-41C3-4210-A56D-8BDD3A3925BE}" presName="level3hierChild" presStyleCnt="0"/>
      <dgm:spPr/>
    </dgm:pt>
    <dgm:pt modelId="{CF009E02-8284-4032-9587-9891C92F24B8}" type="pres">
      <dgm:prSet presAssocID="{99D1A981-98D9-4DA5-909C-B86B72CE5086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8C43F6CE-E3C7-43A6-B847-A90DBE890BBD}" type="pres">
      <dgm:prSet presAssocID="{99D1A981-98D9-4DA5-909C-B86B72CE5086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E0CD896-E649-4A59-9C07-407AB7EAAB31}" type="pres">
      <dgm:prSet presAssocID="{D8962A98-B8D1-4D11-96C6-9E6EC51805AA}" presName="root2" presStyleCnt="0"/>
      <dgm:spPr/>
    </dgm:pt>
    <dgm:pt modelId="{F9B56299-B122-42BC-8C88-838E46661FBB}" type="pres">
      <dgm:prSet presAssocID="{D8962A98-B8D1-4D11-96C6-9E6EC51805AA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5B1694-BA3F-48CD-936F-C59940BC8AC5}" type="pres">
      <dgm:prSet presAssocID="{D8962A98-B8D1-4D11-96C6-9E6EC51805AA}" presName="level3hierChild" presStyleCnt="0"/>
      <dgm:spPr/>
    </dgm:pt>
    <dgm:pt modelId="{50AA3EDC-BF28-489A-8746-9A81D6FBE8F3}" type="pres">
      <dgm:prSet presAssocID="{F7416E10-CFF8-4107-A6E0-CF740E69601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C8C27442-2A4A-4401-9C5F-116E819B8FF2}" type="pres">
      <dgm:prSet presAssocID="{F7416E10-CFF8-4107-A6E0-CF740E69601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E3C69D3E-D44B-45FD-B371-952041A8773A}" type="pres">
      <dgm:prSet presAssocID="{74F7500E-448C-4B83-A916-9F965F28535C}" presName="root2" presStyleCnt="0"/>
      <dgm:spPr/>
    </dgm:pt>
    <dgm:pt modelId="{D21DD954-A269-4658-988E-48618D20F4AA}" type="pres">
      <dgm:prSet presAssocID="{74F7500E-448C-4B83-A916-9F965F28535C}" presName="LevelTwoTextNode" presStyleLbl="node2" presStyleIdx="1" presStyleCnt="2" custScaleY="1601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468EDA-6C91-4E46-A3C4-B69D9BB54EDB}" type="pres">
      <dgm:prSet presAssocID="{74F7500E-448C-4B83-A916-9F965F28535C}" presName="level3hierChild" presStyleCnt="0"/>
      <dgm:spPr/>
    </dgm:pt>
    <dgm:pt modelId="{10961661-2E68-4669-A759-2AB33467A86B}" type="pres">
      <dgm:prSet presAssocID="{ABCCAF03-5423-423D-A282-587EBD2DAE7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506E2D77-9369-443F-A8E7-A2176E0CD699}" type="pres">
      <dgm:prSet presAssocID="{ABCCAF03-5423-423D-A282-587EBD2DAE7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47B44130-736E-42CC-B210-5037E7E1813F}" type="pres">
      <dgm:prSet presAssocID="{3CE5FA87-DC9E-44E2-A9F6-697517CBE02C}" presName="root2" presStyleCnt="0"/>
      <dgm:spPr/>
    </dgm:pt>
    <dgm:pt modelId="{951ADB4D-5605-4C53-A646-3B2448B80619}" type="pres">
      <dgm:prSet presAssocID="{3CE5FA87-DC9E-44E2-A9F6-697517CBE02C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D060E9-9A3B-40A8-9DC2-171BAE9B8C17}" type="pres">
      <dgm:prSet presAssocID="{3CE5FA87-DC9E-44E2-A9F6-697517CBE02C}" presName="level3hierChild" presStyleCnt="0"/>
      <dgm:spPr/>
    </dgm:pt>
    <dgm:pt modelId="{7BDC934A-0647-4BE8-B6B1-90DD8146B711}" type="pres">
      <dgm:prSet presAssocID="{15A276EB-7F7D-4308-901F-DF549BF0A99C}" presName="conn2-1" presStyleLbl="parChTrans1D4" presStyleIdx="0" presStyleCnt="2"/>
      <dgm:spPr/>
      <dgm:t>
        <a:bodyPr/>
        <a:lstStyle/>
        <a:p>
          <a:endParaRPr lang="en-US"/>
        </a:p>
      </dgm:t>
    </dgm:pt>
    <dgm:pt modelId="{D9E9B457-1CD9-4745-846B-08AC58D56D40}" type="pres">
      <dgm:prSet presAssocID="{15A276EB-7F7D-4308-901F-DF549BF0A99C}" presName="connTx" presStyleLbl="parChTrans1D4" presStyleIdx="0" presStyleCnt="2"/>
      <dgm:spPr/>
      <dgm:t>
        <a:bodyPr/>
        <a:lstStyle/>
        <a:p>
          <a:endParaRPr lang="en-US"/>
        </a:p>
      </dgm:t>
    </dgm:pt>
    <dgm:pt modelId="{335916C3-9701-43F8-802D-B5C36A18D2AF}" type="pres">
      <dgm:prSet presAssocID="{83C04783-ED77-42EA-A8C9-A0F7A61F64FD}" presName="root2" presStyleCnt="0"/>
      <dgm:spPr/>
    </dgm:pt>
    <dgm:pt modelId="{FA9B54FA-A141-4862-A29F-92F498DF705A}" type="pres">
      <dgm:prSet presAssocID="{83C04783-ED77-42EA-A8C9-A0F7A61F64FD}" presName="LevelTwoTextNode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736E83-D93F-4ADE-9543-8A0AC4C53AAD}" type="pres">
      <dgm:prSet presAssocID="{83C04783-ED77-42EA-A8C9-A0F7A61F64FD}" presName="level3hierChild" presStyleCnt="0"/>
      <dgm:spPr/>
    </dgm:pt>
    <dgm:pt modelId="{AC7095FB-5513-4D00-8B68-B4152DC13C87}" type="pres">
      <dgm:prSet presAssocID="{CB7BB4F2-6CBC-4A50-A342-5C8655FAF0D0}" presName="conn2-1" presStyleLbl="parChTrans1D4" presStyleIdx="1" presStyleCnt="2"/>
      <dgm:spPr/>
      <dgm:t>
        <a:bodyPr/>
        <a:lstStyle/>
        <a:p>
          <a:endParaRPr lang="en-US"/>
        </a:p>
      </dgm:t>
    </dgm:pt>
    <dgm:pt modelId="{D4B2204F-2B62-4282-8543-408E26B37410}" type="pres">
      <dgm:prSet presAssocID="{CB7BB4F2-6CBC-4A50-A342-5C8655FAF0D0}" presName="connTx" presStyleLbl="parChTrans1D4" presStyleIdx="1" presStyleCnt="2"/>
      <dgm:spPr/>
      <dgm:t>
        <a:bodyPr/>
        <a:lstStyle/>
        <a:p>
          <a:endParaRPr lang="en-US"/>
        </a:p>
      </dgm:t>
    </dgm:pt>
    <dgm:pt modelId="{E8472E7E-4AB0-4B8C-838D-E3A9F47D085F}" type="pres">
      <dgm:prSet presAssocID="{01E1D809-9FA2-4A09-98B9-085BAF0F6C6B}" presName="root2" presStyleCnt="0"/>
      <dgm:spPr/>
    </dgm:pt>
    <dgm:pt modelId="{24953EDD-11F8-46DD-A592-8566AEA35A19}" type="pres">
      <dgm:prSet presAssocID="{01E1D809-9FA2-4A09-98B9-085BAF0F6C6B}" presName="LevelTwoTextNode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5E0CDD-CC74-4432-B969-1FF8D5A7B583}" type="pres">
      <dgm:prSet presAssocID="{01E1D809-9FA2-4A09-98B9-085BAF0F6C6B}" presName="level3hierChild" presStyleCnt="0"/>
      <dgm:spPr/>
    </dgm:pt>
    <dgm:pt modelId="{628D7709-74B0-4348-8252-966C08E60271}" type="pres">
      <dgm:prSet presAssocID="{0C4BA889-7769-4B3B-95D8-8E6713AF8A45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62706AB6-7882-4EC6-A2EC-0207BE04394F}" type="pres">
      <dgm:prSet presAssocID="{0C4BA889-7769-4B3B-95D8-8E6713AF8A45}" presName="connTx" presStyleLbl="parChTrans1D3" presStyleIdx="3" presStyleCnt="4"/>
      <dgm:spPr/>
      <dgm:t>
        <a:bodyPr/>
        <a:lstStyle/>
        <a:p>
          <a:endParaRPr lang="en-US"/>
        </a:p>
      </dgm:t>
    </dgm:pt>
    <dgm:pt modelId="{B2F88118-A560-4F5A-A5DA-49CC496547C7}" type="pres">
      <dgm:prSet presAssocID="{A4FB20B9-5E4D-44EA-90F5-C8F6799DF736}" presName="root2" presStyleCnt="0"/>
      <dgm:spPr/>
    </dgm:pt>
    <dgm:pt modelId="{3181AD4C-566B-4867-B616-7A9A06070BE9}" type="pres">
      <dgm:prSet presAssocID="{A4FB20B9-5E4D-44EA-90F5-C8F6799DF736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A07215-982C-4149-9567-D80F82EC3FF5}" type="pres">
      <dgm:prSet presAssocID="{A4FB20B9-5E4D-44EA-90F5-C8F6799DF736}" presName="level3hierChild" presStyleCnt="0"/>
      <dgm:spPr/>
    </dgm:pt>
  </dgm:ptLst>
  <dgm:cxnLst>
    <dgm:cxn modelId="{8AC5A304-6C9B-4079-9856-BF052B231B26}" type="presOf" srcId="{44C8289E-1736-4926-AFE3-9078C63FE066}" destId="{BAEE586C-13A4-4917-90EA-6A631C36D6FD}" srcOrd="1" destOrd="0" presId="urn:microsoft.com/office/officeart/2005/8/layout/hierarchy2"/>
    <dgm:cxn modelId="{795B46E2-D442-42FD-8772-965128A90058}" type="presOf" srcId="{15A276EB-7F7D-4308-901F-DF549BF0A99C}" destId="{7BDC934A-0647-4BE8-B6B1-90DD8146B711}" srcOrd="0" destOrd="0" presId="urn:microsoft.com/office/officeart/2005/8/layout/hierarchy2"/>
    <dgm:cxn modelId="{2BAE7524-9015-4032-8170-2B6892BA0626}" type="presOf" srcId="{15A276EB-7F7D-4308-901F-DF549BF0A99C}" destId="{D9E9B457-1CD9-4745-846B-08AC58D56D40}" srcOrd="1" destOrd="0" presId="urn:microsoft.com/office/officeart/2005/8/layout/hierarchy2"/>
    <dgm:cxn modelId="{A1A531F5-AFD4-4F01-A8BE-E1641B5EBE1A}" srcId="{6DA86152-56A9-4199-BD8F-DBAE12CC10FB}" destId="{74F7500E-448C-4B83-A916-9F965F28535C}" srcOrd="1" destOrd="0" parTransId="{F7416E10-CFF8-4107-A6E0-CF740E696014}" sibTransId="{35322854-046F-4138-AB77-DC2353F67E8D}"/>
    <dgm:cxn modelId="{5EE7F9CA-7B4B-429A-9F66-15ED34D3119D}" type="presOf" srcId="{C9E57909-80F2-49E7-8D9D-96F51F939AB8}" destId="{73E7AB9D-4BA0-4055-B29F-8BA0254F365A}" srcOrd="0" destOrd="0" presId="urn:microsoft.com/office/officeart/2005/8/layout/hierarchy2"/>
    <dgm:cxn modelId="{89B0E91E-6C7D-455F-B143-9AC841C2117F}" type="presOf" srcId="{1532A512-7C8C-41D2-BB27-069EF8549C85}" destId="{81AB063B-65D1-49B2-920C-13BCF04C3230}" srcOrd="1" destOrd="0" presId="urn:microsoft.com/office/officeart/2005/8/layout/hierarchy2"/>
    <dgm:cxn modelId="{01FA6546-823B-4322-9BCE-5164359C3B56}" srcId="{74F7500E-448C-4B83-A916-9F965F28535C}" destId="{A4FB20B9-5E4D-44EA-90F5-C8F6799DF736}" srcOrd="1" destOrd="0" parTransId="{0C4BA889-7769-4B3B-95D8-8E6713AF8A45}" sibTransId="{E9453DE5-C26E-408F-870F-52A9FA606825}"/>
    <dgm:cxn modelId="{FFF38385-3F53-4C2D-8030-51B46923CA79}" type="presOf" srcId="{ABCCAF03-5423-423D-A282-587EBD2DAE79}" destId="{506E2D77-9369-443F-A8E7-A2176E0CD699}" srcOrd="1" destOrd="0" presId="urn:microsoft.com/office/officeart/2005/8/layout/hierarchy2"/>
    <dgm:cxn modelId="{E71F08DD-E5CE-4E87-B8FE-2CBACA716C61}" srcId="{3CE5FA87-DC9E-44E2-A9F6-697517CBE02C}" destId="{83C04783-ED77-42EA-A8C9-A0F7A61F64FD}" srcOrd="0" destOrd="0" parTransId="{15A276EB-7F7D-4308-901F-DF549BF0A99C}" sibTransId="{7B866138-D1EC-40BC-9AE4-96E3279C078D}"/>
    <dgm:cxn modelId="{B9BA3ABA-FBC8-40F7-8AD3-EC20FAAD6F26}" type="presOf" srcId="{01E1D809-9FA2-4A09-98B9-085BAF0F6C6B}" destId="{24953EDD-11F8-46DD-A592-8566AEA35A19}" srcOrd="0" destOrd="0" presId="urn:microsoft.com/office/officeart/2005/8/layout/hierarchy2"/>
    <dgm:cxn modelId="{00ABE8B5-B1B2-4E1A-BB69-E83465D07D36}" type="presOf" srcId="{1532A512-7C8C-41D2-BB27-069EF8549C85}" destId="{A978B5A3-3EC6-40C8-B442-5E0E05CE5AEB}" srcOrd="0" destOrd="0" presId="urn:microsoft.com/office/officeart/2005/8/layout/hierarchy2"/>
    <dgm:cxn modelId="{B1D1E3B1-09F5-4E02-8717-3F38420675E8}" type="presOf" srcId="{6DA86152-56A9-4199-BD8F-DBAE12CC10FB}" destId="{EED83A7D-C810-4C91-A839-07F4A4586EF2}" srcOrd="0" destOrd="0" presId="urn:microsoft.com/office/officeart/2005/8/layout/hierarchy2"/>
    <dgm:cxn modelId="{A1B01C57-3D71-4243-B13A-5E3FB1AAE558}" type="presOf" srcId="{471046A0-00B6-46E8-82BC-ECDBA7728A34}" destId="{32E99829-E15D-4029-856E-FB80D75BC098}" srcOrd="0" destOrd="0" presId="urn:microsoft.com/office/officeart/2005/8/layout/hierarchy2"/>
    <dgm:cxn modelId="{A0A1A3ED-92B0-4DEF-B6D2-E132D0C6EB07}" srcId="{74F7500E-448C-4B83-A916-9F965F28535C}" destId="{3CE5FA87-DC9E-44E2-A9F6-697517CBE02C}" srcOrd="0" destOrd="0" parTransId="{ABCCAF03-5423-423D-A282-587EBD2DAE79}" sibTransId="{C9F6F211-13E7-415A-A497-BF4A2830BD5C}"/>
    <dgm:cxn modelId="{DF9E0B74-0BF4-4F1F-A094-6C5A4B41CE52}" srcId="{6DA86152-56A9-4199-BD8F-DBAE12CC10FB}" destId="{C9E57909-80F2-49E7-8D9D-96F51F939AB8}" srcOrd="0" destOrd="0" parTransId="{1532A512-7C8C-41D2-BB27-069EF8549C85}" sibTransId="{357AA38E-DA16-4123-BFE1-71B6C8C2920F}"/>
    <dgm:cxn modelId="{1EA5539D-3B32-470F-A359-74D3A2E4E28D}" type="presOf" srcId="{F7416E10-CFF8-4107-A6E0-CF740E696014}" destId="{50AA3EDC-BF28-489A-8746-9A81D6FBE8F3}" srcOrd="0" destOrd="0" presId="urn:microsoft.com/office/officeart/2005/8/layout/hierarchy2"/>
    <dgm:cxn modelId="{38A576AC-AA77-4A64-96F0-8EE68648AF0E}" type="presOf" srcId="{3CE5FA87-DC9E-44E2-A9F6-697517CBE02C}" destId="{951ADB4D-5605-4C53-A646-3B2448B80619}" srcOrd="0" destOrd="0" presId="urn:microsoft.com/office/officeart/2005/8/layout/hierarchy2"/>
    <dgm:cxn modelId="{833685A7-6C8D-4DF5-B978-7257665D52AF}" type="presOf" srcId="{0C4BA889-7769-4B3B-95D8-8E6713AF8A45}" destId="{62706AB6-7882-4EC6-A2EC-0207BE04394F}" srcOrd="1" destOrd="0" presId="urn:microsoft.com/office/officeart/2005/8/layout/hierarchy2"/>
    <dgm:cxn modelId="{702A007D-AE04-4CB5-A824-561536AA5D91}" type="presOf" srcId="{99D1A981-98D9-4DA5-909C-B86B72CE5086}" destId="{8C43F6CE-E3C7-43A6-B847-A90DBE890BBD}" srcOrd="1" destOrd="0" presId="urn:microsoft.com/office/officeart/2005/8/layout/hierarchy2"/>
    <dgm:cxn modelId="{97781B7C-A465-48A1-ADED-BB793B4279ED}" srcId="{C9E57909-80F2-49E7-8D9D-96F51F939AB8}" destId="{C9510DC6-41C3-4210-A56D-8BDD3A3925BE}" srcOrd="0" destOrd="0" parTransId="{44C8289E-1736-4926-AFE3-9078C63FE066}" sibTransId="{5033DA04-36DC-4213-A1A0-FBF1FD6211F0}"/>
    <dgm:cxn modelId="{15CD0031-A186-4B61-BE2C-81257C58A009}" type="presOf" srcId="{CB7BB4F2-6CBC-4A50-A342-5C8655FAF0D0}" destId="{D4B2204F-2B62-4282-8543-408E26B37410}" srcOrd="1" destOrd="0" presId="urn:microsoft.com/office/officeart/2005/8/layout/hierarchy2"/>
    <dgm:cxn modelId="{A79448D1-4ECF-4268-8AE9-045444F48DAC}" type="presOf" srcId="{CB7BB4F2-6CBC-4A50-A342-5C8655FAF0D0}" destId="{AC7095FB-5513-4D00-8B68-B4152DC13C87}" srcOrd="0" destOrd="0" presId="urn:microsoft.com/office/officeart/2005/8/layout/hierarchy2"/>
    <dgm:cxn modelId="{9AD5B46C-840B-4986-880D-7AA83CEBA0E9}" type="presOf" srcId="{74F7500E-448C-4B83-A916-9F965F28535C}" destId="{D21DD954-A269-4658-988E-48618D20F4AA}" srcOrd="0" destOrd="0" presId="urn:microsoft.com/office/officeart/2005/8/layout/hierarchy2"/>
    <dgm:cxn modelId="{8CCC3266-637B-4796-B64A-39DE9BC6E84C}" srcId="{C9E57909-80F2-49E7-8D9D-96F51F939AB8}" destId="{D8962A98-B8D1-4D11-96C6-9E6EC51805AA}" srcOrd="1" destOrd="0" parTransId="{99D1A981-98D9-4DA5-909C-B86B72CE5086}" sibTransId="{BB14F64A-9DD3-4D74-9E28-6CF504D3D850}"/>
    <dgm:cxn modelId="{7A9CFA1F-613D-42C0-97FB-9E8D20A14461}" srcId="{471046A0-00B6-46E8-82BC-ECDBA7728A34}" destId="{6DA86152-56A9-4199-BD8F-DBAE12CC10FB}" srcOrd="0" destOrd="0" parTransId="{6E151DFB-65D2-4CDE-83D5-385DE4BF2B1D}" sibTransId="{BF990DD9-BFA7-4D75-9772-C7B6C48E72EC}"/>
    <dgm:cxn modelId="{F966ECEF-EA78-42D8-8CDE-2E31251CBFEC}" type="presOf" srcId="{44C8289E-1736-4926-AFE3-9078C63FE066}" destId="{A9080492-BAA0-4A61-86FE-3D3968A51431}" srcOrd="0" destOrd="0" presId="urn:microsoft.com/office/officeart/2005/8/layout/hierarchy2"/>
    <dgm:cxn modelId="{14DF90D6-9F16-4B7E-9BB5-067E9DDACEE9}" type="presOf" srcId="{F7416E10-CFF8-4107-A6E0-CF740E696014}" destId="{C8C27442-2A4A-4401-9C5F-116E819B8FF2}" srcOrd="1" destOrd="0" presId="urn:microsoft.com/office/officeart/2005/8/layout/hierarchy2"/>
    <dgm:cxn modelId="{83EE7EAB-2039-4B00-9FA9-6C1794D0F547}" type="presOf" srcId="{0C4BA889-7769-4B3B-95D8-8E6713AF8A45}" destId="{628D7709-74B0-4348-8252-966C08E60271}" srcOrd="0" destOrd="0" presId="urn:microsoft.com/office/officeart/2005/8/layout/hierarchy2"/>
    <dgm:cxn modelId="{5EB64DB8-97D6-487B-A40F-3C9AE3AA817A}" type="presOf" srcId="{99D1A981-98D9-4DA5-909C-B86B72CE5086}" destId="{CF009E02-8284-4032-9587-9891C92F24B8}" srcOrd="0" destOrd="0" presId="urn:microsoft.com/office/officeart/2005/8/layout/hierarchy2"/>
    <dgm:cxn modelId="{A85B8B1E-A8B2-425D-975A-0F5AB1D51E9A}" type="presOf" srcId="{ABCCAF03-5423-423D-A282-587EBD2DAE79}" destId="{10961661-2E68-4669-A759-2AB33467A86B}" srcOrd="0" destOrd="0" presId="urn:microsoft.com/office/officeart/2005/8/layout/hierarchy2"/>
    <dgm:cxn modelId="{2BEEBD27-79DE-4D18-A865-622A0BAC5118}" type="presOf" srcId="{83C04783-ED77-42EA-A8C9-A0F7A61F64FD}" destId="{FA9B54FA-A141-4862-A29F-92F498DF705A}" srcOrd="0" destOrd="0" presId="urn:microsoft.com/office/officeart/2005/8/layout/hierarchy2"/>
    <dgm:cxn modelId="{A48C10BD-F654-4509-826A-6CC45AC129D4}" type="presOf" srcId="{A4FB20B9-5E4D-44EA-90F5-C8F6799DF736}" destId="{3181AD4C-566B-4867-B616-7A9A06070BE9}" srcOrd="0" destOrd="0" presId="urn:microsoft.com/office/officeart/2005/8/layout/hierarchy2"/>
    <dgm:cxn modelId="{339DDD6F-DC3B-445D-8859-EB83CE27708E}" type="presOf" srcId="{D8962A98-B8D1-4D11-96C6-9E6EC51805AA}" destId="{F9B56299-B122-42BC-8C88-838E46661FBB}" srcOrd="0" destOrd="0" presId="urn:microsoft.com/office/officeart/2005/8/layout/hierarchy2"/>
    <dgm:cxn modelId="{82F1AF32-AE92-4A5C-BA39-626B435C6DF2}" type="presOf" srcId="{C9510DC6-41C3-4210-A56D-8BDD3A3925BE}" destId="{02A6CE31-8DDC-4835-BF8C-E0FDE7F879F5}" srcOrd="0" destOrd="0" presId="urn:microsoft.com/office/officeart/2005/8/layout/hierarchy2"/>
    <dgm:cxn modelId="{BC70D24E-C941-4767-81B6-52F35752D2CE}" srcId="{3CE5FA87-DC9E-44E2-A9F6-697517CBE02C}" destId="{01E1D809-9FA2-4A09-98B9-085BAF0F6C6B}" srcOrd="1" destOrd="0" parTransId="{CB7BB4F2-6CBC-4A50-A342-5C8655FAF0D0}" sibTransId="{71CED2D1-2399-4748-8EC1-D6B0FBFEAE16}"/>
    <dgm:cxn modelId="{4C021E4F-91E0-4C07-A088-40EB4C85E97A}" type="presParOf" srcId="{32E99829-E15D-4029-856E-FB80D75BC098}" destId="{71375A12-AF60-4410-B457-850E840A3904}" srcOrd="0" destOrd="0" presId="urn:microsoft.com/office/officeart/2005/8/layout/hierarchy2"/>
    <dgm:cxn modelId="{6192668F-62EF-4331-8C7C-C7BB919E269C}" type="presParOf" srcId="{71375A12-AF60-4410-B457-850E840A3904}" destId="{EED83A7D-C810-4C91-A839-07F4A4586EF2}" srcOrd="0" destOrd="0" presId="urn:microsoft.com/office/officeart/2005/8/layout/hierarchy2"/>
    <dgm:cxn modelId="{1971AC24-AA7A-47E6-BC97-52CBE7889018}" type="presParOf" srcId="{71375A12-AF60-4410-B457-850E840A3904}" destId="{A9664734-4192-44A2-A0BA-F98DE5533871}" srcOrd="1" destOrd="0" presId="urn:microsoft.com/office/officeart/2005/8/layout/hierarchy2"/>
    <dgm:cxn modelId="{30EFF1ED-232C-4407-B398-360165F4BD8C}" type="presParOf" srcId="{A9664734-4192-44A2-A0BA-F98DE5533871}" destId="{A978B5A3-3EC6-40C8-B442-5E0E05CE5AEB}" srcOrd="0" destOrd="0" presId="urn:microsoft.com/office/officeart/2005/8/layout/hierarchy2"/>
    <dgm:cxn modelId="{2657A977-4D57-436E-B1D4-BA9B652ED0B6}" type="presParOf" srcId="{A978B5A3-3EC6-40C8-B442-5E0E05CE5AEB}" destId="{81AB063B-65D1-49B2-920C-13BCF04C3230}" srcOrd="0" destOrd="0" presId="urn:microsoft.com/office/officeart/2005/8/layout/hierarchy2"/>
    <dgm:cxn modelId="{613D3C72-CD39-44CC-A7EF-978C2001F5C4}" type="presParOf" srcId="{A9664734-4192-44A2-A0BA-F98DE5533871}" destId="{2C70BB2B-BB07-4D27-B153-CB1DD2D79DFD}" srcOrd="1" destOrd="0" presId="urn:microsoft.com/office/officeart/2005/8/layout/hierarchy2"/>
    <dgm:cxn modelId="{3F91188E-887F-4EB9-A2CE-5A17DECD16DA}" type="presParOf" srcId="{2C70BB2B-BB07-4D27-B153-CB1DD2D79DFD}" destId="{73E7AB9D-4BA0-4055-B29F-8BA0254F365A}" srcOrd="0" destOrd="0" presId="urn:microsoft.com/office/officeart/2005/8/layout/hierarchy2"/>
    <dgm:cxn modelId="{E7BBD40B-3776-4557-BC56-76CAF8C9BD08}" type="presParOf" srcId="{2C70BB2B-BB07-4D27-B153-CB1DD2D79DFD}" destId="{F4C6CA86-987F-430C-8046-D12C303F04B4}" srcOrd="1" destOrd="0" presId="urn:microsoft.com/office/officeart/2005/8/layout/hierarchy2"/>
    <dgm:cxn modelId="{89A2428C-5BEA-4884-838B-ED7EF4076279}" type="presParOf" srcId="{F4C6CA86-987F-430C-8046-D12C303F04B4}" destId="{A9080492-BAA0-4A61-86FE-3D3968A51431}" srcOrd="0" destOrd="0" presId="urn:microsoft.com/office/officeart/2005/8/layout/hierarchy2"/>
    <dgm:cxn modelId="{D36C7D27-7F43-4C32-A418-150A5AC1AD77}" type="presParOf" srcId="{A9080492-BAA0-4A61-86FE-3D3968A51431}" destId="{BAEE586C-13A4-4917-90EA-6A631C36D6FD}" srcOrd="0" destOrd="0" presId="urn:microsoft.com/office/officeart/2005/8/layout/hierarchy2"/>
    <dgm:cxn modelId="{6285692E-2BF9-41F9-97AF-F95FF4EA25D8}" type="presParOf" srcId="{F4C6CA86-987F-430C-8046-D12C303F04B4}" destId="{FCCC16F0-2668-4194-B7D5-DF22527ED6FF}" srcOrd="1" destOrd="0" presId="urn:microsoft.com/office/officeart/2005/8/layout/hierarchy2"/>
    <dgm:cxn modelId="{A844DC78-748A-4138-8BB7-EE3DC9E890CB}" type="presParOf" srcId="{FCCC16F0-2668-4194-B7D5-DF22527ED6FF}" destId="{02A6CE31-8DDC-4835-BF8C-E0FDE7F879F5}" srcOrd="0" destOrd="0" presId="urn:microsoft.com/office/officeart/2005/8/layout/hierarchy2"/>
    <dgm:cxn modelId="{A075B7FA-2A4E-443E-86F3-1A6C636861AE}" type="presParOf" srcId="{FCCC16F0-2668-4194-B7D5-DF22527ED6FF}" destId="{D3A4BBC5-35A2-4E01-A838-514EAF1E14D8}" srcOrd="1" destOrd="0" presId="urn:microsoft.com/office/officeart/2005/8/layout/hierarchy2"/>
    <dgm:cxn modelId="{2EFDBC1E-88B2-478A-BED0-6C55DE1ACFB8}" type="presParOf" srcId="{F4C6CA86-987F-430C-8046-D12C303F04B4}" destId="{CF009E02-8284-4032-9587-9891C92F24B8}" srcOrd="2" destOrd="0" presId="urn:microsoft.com/office/officeart/2005/8/layout/hierarchy2"/>
    <dgm:cxn modelId="{49EAB0D1-05C3-41A5-86B2-1593ABD3EA87}" type="presParOf" srcId="{CF009E02-8284-4032-9587-9891C92F24B8}" destId="{8C43F6CE-E3C7-43A6-B847-A90DBE890BBD}" srcOrd="0" destOrd="0" presId="urn:microsoft.com/office/officeart/2005/8/layout/hierarchy2"/>
    <dgm:cxn modelId="{FB385A8F-35E1-4D46-8679-23D53D66177A}" type="presParOf" srcId="{F4C6CA86-987F-430C-8046-D12C303F04B4}" destId="{CE0CD896-E649-4A59-9C07-407AB7EAAB31}" srcOrd="3" destOrd="0" presId="urn:microsoft.com/office/officeart/2005/8/layout/hierarchy2"/>
    <dgm:cxn modelId="{4D77C76B-2BD2-4C7F-8E2E-C75D0D943136}" type="presParOf" srcId="{CE0CD896-E649-4A59-9C07-407AB7EAAB31}" destId="{F9B56299-B122-42BC-8C88-838E46661FBB}" srcOrd="0" destOrd="0" presId="urn:microsoft.com/office/officeart/2005/8/layout/hierarchy2"/>
    <dgm:cxn modelId="{F603C665-7759-4F42-AD5F-A3B515DC28F3}" type="presParOf" srcId="{CE0CD896-E649-4A59-9C07-407AB7EAAB31}" destId="{E05B1694-BA3F-48CD-936F-C59940BC8AC5}" srcOrd="1" destOrd="0" presId="urn:microsoft.com/office/officeart/2005/8/layout/hierarchy2"/>
    <dgm:cxn modelId="{AE4936E4-4F53-4DF6-813D-8DCEE589A74A}" type="presParOf" srcId="{A9664734-4192-44A2-A0BA-F98DE5533871}" destId="{50AA3EDC-BF28-489A-8746-9A81D6FBE8F3}" srcOrd="2" destOrd="0" presId="urn:microsoft.com/office/officeart/2005/8/layout/hierarchy2"/>
    <dgm:cxn modelId="{83DFBDAD-C7FD-4580-9D0B-A80AC3BF6E21}" type="presParOf" srcId="{50AA3EDC-BF28-489A-8746-9A81D6FBE8F3}" destId="{C8C27442-2A4A-4401-9C5F-116E819B8FF2}" srcOrd="0" destOrd="0" presId="urn:microsoft.com/office/officeart/2005/8/layout/hierarchy2"/>
    <dgm:cxn modelId="{3C4EA6AA-5DE9-4348-B2B7-7118103FE138}" type="presParOf" srcId="{A9664734-4192-44A2-A0BA-F98DE5533871}" destId="{E3C69D3E-D44B-45FD-B371-952041A8773A}" srcOrd="3" destOrd="0" presId="urn:microsoft.com/office/officeart/2005/8/layout/hierarchy2"/>
    <dgm:cxn modelId="{27999AF7-A691-4C41-A1EE-1FF57CE99482}" type="presParOf" srcId="{E3C69D3E-D44B-45FD-B371-952041A8773A}" destId="{D21DD954-A269-4658-988E-48618D20F4AA}" srcOrd="0" destOrd="0" presId="urn:microsoft.com/office/officeart/2005/8/layout/hierarchy2"/>
    <dgm:cxn modelId="{AC097301-03E8-4876-930E-E7DFB152CBEE}" type="presParOf" srcId="{E3C69D3E-D44B-45FD-B371-952041A8773A}" destId="{27468EDA-6C91-4E46-A3C4-B69D9BB54EDB}" srcOrd="1" destOrd="0" presId="urn:microsoft.com/office/officeart/2005/8/layout/hierarchy2"/>
    <dgm:cxn modelId="{D8DCA7D3-643D-44C8-82D0-AF5C2EAC2E82}" type="presParOf" srcId="{27468EDA-6C91-4E46-A3C4-B69D9BB54EDB}" destId="{10961661-2E68-4669-A759-2AB33467A86B}" srcOrd="0" destOrd="0" presId="urn:microsoft.com/office/officeart/2005/8/layout/hierarchy2"/>
    <dgm:cxn modelId="{43D04DE9-0608-4B56-9CCF-36BAAA13A951}" type="presParOf" srcId="{10961661-2E68-4669-A759-2AB33467A86B}" destId="{506E2D77-9369-443F-A8E7-A2176E0CD699}" srcOrd="0" destOrd="0" presId="urn:microsoft.com/office/officeart/2005/8/layout/hierarchy2"/>
    <dgm:cxn modelId="{7E240BBB-5DA8-4AD7-8EF4-62E364BA0661}" type="presParOf" srcId="{27468EDA-6C91-4E46-A3C4-B69D9BB54EDB}" destId="{47B44130-736E-42CC-B210-5037E7E1813F}" srcOrd="1" destOrd="0" presId="urn:microsoft.com/office/officeart/2005/8/layout/hierarchy2"/>
    <dgm:cxn modelId="{E8FAE57B-E3C4-4DD0-81AA-175609482B2C}" type="presParOf" srcId="{47B44130-736E-42CC-B210-5037E7E1813F}" destId="{951ADB4D-5605-4C53-A646-3B2448B80619}" srcOrd="0" destOrd="0" presId="urn:microsoft.com/office/officeart/2005/8/layout/hierarchy2"/>
    <dgm:cxn modelId="{AE01DE69-098F-466A-BD64-68A116384431}" type="presParOf" srcId="{47B44130-736E-42CC-B210-5037E7E1813F}" destId="{64D060E9-9A3B-40A8-9DC2-171BAE9B8C17}" srcOrd="1" destOrd="0" presId="urn:microsoft.com/office/officeart/2005/8/layout/hierarchy2"/>
    <dgm:cxn modelId="{CE308A68-BE20-4044-B2B9-CB3D93210A3C}" type="presParOf" srcId="{64D060E9-9A3B-40A8-9DC2-171BAE9B8C17}" destId="{7BDC934A-0647-4BE8-B6B1-90DD8146B711}" srcOrd="0" destOrd="0" presId="urn:microsoft.com/office/officeart/2005/8/layout/hierarchy2"/>
    <dgm:cxn modelId="{C9CBD0AA-A5F1-443A-8229-6A977C0BF1DC}" type="presParOf" srcId="{7BDC934A-0647-4BE8-B6B1-90DD8146B711}" destId="{D9E9B457-1CD9-4745-846B-08AC58D56D40}" srcOrd="0" destOrd="0" presId="urn:microsoft.com/office/officeart/2005/8/layout/hierarchy2"/>
    <dgm:cxn modelId="{BB4B9310-20C9-42D7-B692-E2A3DD756D65}" type="presParOf" srcId="{64D060E9-9A3B-40A8-9DC2-171BAE9B8C17}" destId="{335916C3-9701-43F8-802D-B5C36A18D2AF}" srcOrd="1" destOrd="0" presId="urn:microsoft.com/office/officeart/2005/8/layout/hierarchy2"/>
    <dgm:cxn modelId="{D8B2745C-FFE8-400E-97DF-FD1716BFB209}" type="presParOf" srcId="{335916C3-9701-43F8-802D-B5C36A18D2AF}" destId="{FA9B54FA-A141-4862-A29F-92F498DF705A}" srcOrd="0" destOrd="0" presId="urn:microsoft.com/office/officeart/2005/8/layout/hierarchy2"/>
    <dgm:cxn modelId="{6C5A4A98-75B5-4CF6-8708-ED9198D82657}" type="presParOf" srcId="{335916C3-9701-43F8-802D-B5C36A18D2AF}" destId="{E1736E83-D93F-4ADE-9543-8A0AC4C53AAD}" srcOrd="1" destOrd="0" presId="urn:microsoft.com/office/officeart/2005/8/layout/hierarchy2"/>
    <dgm:cxn modelId="{E4628B27-5C2E-4E65-98FB-FB780712FE72}" type="presParOf" srcId="{64D060E9-9A3B-40A8-9DC2-171BAE9B8C17}" destId="{AC7095FB-5513-4D00-8B68-B4152DC13C87}" srcOrd="2" destOrd="0" presId="urn:microsoft.com/office/officeart/2005/8/layout/hierarchy2"/>
    <dgm:cxn modelId="{E8B68639-4FE5-440E-A08A-723F30EE9B94}" type="presParOf" srcId="{AC7095FB-5513-4D00-8B68-B4152DC13C87}" destId="{D4B2204F-2B62-4282-8543-408E26B37410}" srcOrd="0" destOrd="0" presId="urn:microsoft.com/office/officeart/2005/8/layout/hierarchy2"/>
    <dgm:cxn modelId="{23558705-4F80-4495-B933-BCDB2C8CB55B}" type="presParOf" srcId="{64D060E9-9A3B-40A8-9DC2-171BAE9B8C17}" destId="{E8472E7E-4AB0-4B8C-838D-E3A9F47D085F}" srcOrd="3" destOrd="0" presId="urn:microsoft.com/office/officeart/2005/8/layout/hierarchy2"/>
    <dgm:cxn modelId="{065373F2-AC86-4E82-B8A3-A54F0E74A225}" type="presParOf" srcId="{E8472E7E-4AB0-4B8C-838D-E3A9F47D085F}" destId="{24953EDD-11F8-46DD-A592-8566AEA35A19}" srcOrd="0" destOrd="0" presId="urn:microsoft.com/office/officeart/2005/8/layout/hierarchy2"/>
    <dgm:cxn modelId="{9847D9C3-60FE-47A7-AA71-BA23773B85D7}" type="presParOf" srcId="{E8472E7E-4AB0-4B8C-838D-E3A9F47D085F}" destId="{445E0CDD-CC74-4432-B969-1FF8D5A7B583}" srcOrd="1" destOrd="0" presId="urn:microsoft.com/office/officeart/2005/8/layout/hierarchy2"/>
    <dgm:cxn modelId="{0CF3ECC7-104E-44A5-BE3C-B7631A7094CA}" type="presParOf" srcId="{27468EDA-6C91-4E46-A3C4-B69D9BB54EDB}" destId="{628D7709-74B0-4348-8252-966C08E60271}" srcOrd="2" destOrd="0" presId="urn:microsoft.com/office/officeart/2005/8/layout/hierarchy2"/>
    <dgm:cxn modelId="{33DB048C-29E1-4341-AAB2-0FCCEED17B05}" type="presParOf" srcId="{628D7709-74B0-4348-8252-966C08E60271}" destId="{62706AB6-7882-4EC6-A2EC-0207BE04394F}" srcOrd="0" destOrd="0" presId="urn:microsoft.com/office/officeart/2005/8/layout/hierarchy2"/>
    <dgm:cxn modelId="{A9BE61B3-2298-4B5D-A1A2-0E4B94ABC902}" type="presParOf" srcId="{27468EDA-6C91-4E46-A3C4-B69D9BB54EDB}" destId="{B2F88118-A560-4F5A-A5DA-49CC496547C7}" srcOrd="3" destOrd="0" presId="urn:microsoft.com/office/officeart/2005/8/layout/hierarchy2"/>
    <dgm:cxn modelId="{D1AB3336-1928-4C01-8E9C-F425B30DA2F6}" type="presParOf" srcId="{B2F88118-A560-4F5A-A5DA-49CC496547C7}" destId="{3181AD4C-566B-4867-B616-7A9A06070BE9}" srcOrd="0" destOrd="0" presId="urn:microsoft.com/office/officeart/2005/8/layout/hierarchy2"/>
    <dgm:cxn modelId="{7418B4AD-BD29-4D07-AC4B-B671D06FFAEC}" type="presParOf" srcId="{B2F88118-A560-4F5A-A5DA-49CC496547C7}" destId="{63A07215-982C-4149-9567-D80F82EC3FF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1046A0-00B6-46E8-82BC-ECDBA7728A34}" type="doc">
      <dgm:prSet loTypeId="urn:microsoft.com/office/officeart/2005/8/layout/orgChart1" loCatId="hierarchy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DA86152-56A9-4199-BD8F-DBAE12CC10FB}">
      <dgm:prSet phldrT="[Text]"/>
      <dgm:spPr/>
      <dgm:t>
        <a:bodyPr/>
        <a:lstStyle/>
        <a:p>
          <a:pPr algn="ctr"/>
          <a:r>
            <a:rPr lang="en-US" dirty="0" smtClean="0"/>
            <a:t>Methods</a:t>
          </a:r>
          <a:endParaRPr lang="en-US" dirty="0"/>
        </a:p>
      </dgm:t>
    </dgm:pt>
    <dgm:pt modelId="{6E151DFB-65D2-4CDE-83D5-385DE4BF2B1D}" type="parTrans" cxnId="{7A9CFA1F-613D-42C0-97FB-9E8D20A14461}">
      <dgm:prSet/>
      <dgm:spPr/>
      <dgm:t>
        <a:bodyPr/>
        <a:lstStyle/>
        <a:p>
          <a:pPr algn="ctr"/>
          <a:endParaRPr lang="en-US"/>
        </a:p>
      </dgm:t>
    </dgm:pt>
    <dgm:pt modelId="{BF990DD9-BFA7-4D75-9772-C7B6C48E72EC}" type="sibTrans" cxnId="{7A9CFA1F-613D-42C0-97FB-9E8D20A14461}">
      <dgm:prSet/>
      <dgm:spPr/>
      <dgm:t>
        <a:bodyPr/>
        <a:lstStyle/>
        <a:p>
          <a:pPr algn="ctr"/>
          <a:endParaRPr lang="en-US"/>
        </a:p>
      </dgm:t>
    </dgm:pt>
    <dgm:pt modelId="{C9E57909-80F2-49E7-8D9D-96F51F939AB8}">
      <dgm:prSet phldrT="[Text]"/>
      <dgm:spPr/>
      <dgm:t>
        <a:bodyPr/>
        <a:lstStyle/>
        <a:p>
          <a:pPr algn="ctr"/>
          <a:r>
            <a:rPr lang="en-US" dirty="0" smtClean="0"/>
            <a:t>Observation</a:t>
          </a:r>
          <a:endParaRPr lang="en-US" dirty="0"/>
        </a:p>
      </dgm:t>
    </dgm:pt>
    <dgm:pt modelId="{1532A512-7C8C-41D2-BB27-069EF8549C85}" type="parTrans" cxnId="{DF9E0B74-0BF4-4F1F-A094-6C5A4B41CE52}">
      <dgm:prSet/>
      <dgm:spPr/>
      <dgm:t>
        <a:bodyPr/>
        <a:lstStyle/>
        <a:p>
          <a:pPr algn="ctr"/>
          <a:endParaRPr lang="en-US" dirty="0"/>
        </a:p>
      </dgm:t>
    </dgm:pt>
    <dgm:pt modelId="{357AA38E-DA16-4123-BFE1-71B6C8C2920F}" type="sibTrans" cxnId="{DF9E0B74-0BF4-4F1F-A094-6C5A4B41CE52}">
      <dgm:prSet/>
      <dgm:spPr/>
      <dgm:t>
        <a:bodyPr/>
        <a:lstStyle/>
        <a:p>
          <a:pPr algn="ctr"/>
          <a:endParaRPr lang="en-US"/>
        </a:p>
      </dgm:t>
    </dgm:pt>
    <dgm:pt modelId="{74F7500E-448C-4B83-A916-9F965F28535C}">
      <dgm:prSet phldrT="[Text]"/>
      <dgm:spPr/>
      <dgm:t>
        <a:bodyPr/>
        <a:lstStyle/>
        <a:p>
          <a:pPr algn="ctr"/>
          <a:r>
            <a:rPr lang="en-US" dirty="0" smtClean="0"/>
            <a:t>Data Mining</a:t>
          </a:r>
          <a:endParaRPr lang="en-US" dirty="0"/>
        </a:p>
      </dgm:t>
    </dgm:pt>
    <dgm:pt modelId="{F7416E10-CFF8-4107-A6E0-CF740E696014}" type="parTrans" cxnId="{A1A531F5-AFD4-4F01-A8BE-E1641B5EBE1A}">
      <dgm:prSet/>
      <dgm:spPr/>
      <dgm:t>
        <a:bodyPr/>
        <a:lstStyle/>
        <a:p>
          <a:pPr algn="ctr"/>
          <a:endParaRPr lang="en-US" dirty="0"/>
        </a:p>
      </dgm:t>
    </dgm:pt>
    <dgm:pt modelId="{35322854-046F-4138-AB77-DC2353F67E8D}" type="sibTrans" cxnId="{A1A531F5-AFD4-4F01-A8BE-E1641B5EBE1A}">
      <dgm:prSet/>
      <dgm:spPr/>
      <dgm:t>
        <a:bodyPr/>
        <a:lstStyle/>
        <a:p>
          <a:pPr algn="ctr"/>
          <a:endParaRPr lang="en-US"/>
        </a:p>
      </dgm:t>
    </dgm:pt>
    <dgm:pt modelId="{F171E2BD-2AAF-4537-85B9-979E76EFBDFF}">
      <dgm:prSet phldrT="[Text]"/>
      <dgm:spPr/>
      <dgm:t>
        <a:bodyPr/>
        <a:lstStyle/>
        <a:p>
          <a:r>
            <a:rPr lang="en-US" dirty="0" smtClean="0"/>
            <a:t>Interview</a:t>
          </a:r>
          <a:endParaRPr lang="en-US" dirty="0"/>
        </a:p>
      </dgm:t>
    </dgm:pt>
    <dgm:pt modelId="{69939F6F-43FF-4305-AC2B-C7CCA73496EF}" type="parTrans" cxnId="{F8CACB70-5670-4B2B-A4D1-0D4927758FD0}">
      <dgm:prSet/>
      <dgm:spPr/>
      <dgm:t>
        <a:bodyPr/>
        <a:lstStyle/>
        <a:p>
          <a:endParaRPr lang="en-US" dirty="0"/>
        </a:p>
      </dgm:t>
    </dgm:pt>
    <dgm:pt modelId="{ABB68F66-8206-42E2-AE97-4959DCF04B25}" type="sibTrans" cxnId="{F8CACB70-5670-4B2B-A4D1-0D4927758FD0}">
      <dgm:prSet/>
      <dgm:spPr/>
      <dgm:t>
        <a:bodyPr/>
        <a:lstStyle/>
        <a:p>
          <a:endParaRPr lang="en-US"/>
        </a:p>
      </dgm:t>
    </dgm:pt>
    <dgm:pt modelId="{E6636D66-3AAF-46EC-A573-09CC201AE121}">
      <dgm:prSet phldrT="[Text]"/>
      <dgm:spPr/>
      <dgm:t>
        <a:bodyPr/>
        <a:lstStyle/>
        <a:p>
          <a:r>
            <a:rPr lang="en-US" dirty="0" smtClean="0"/>
            <a:t>Questionnaire</a:t>
          </a:r>
          <a:endParaRPr lang="en-US" dirty="0"/>
        </a:p>
      </dgm:t>
    </dgm:pt>
    <dgm:pt modelId="{56D346C4-34B3-401B-B933-5161F9B98DED}" type="parTrans" cxnId="{6EE59364-8FED-4B36-B43E-74CBCAA5BB0E}">
      <dgm:prSet/>
      <dgm:spPr/>
      <dgm:t>
        <a:bodyPr/>
        <a:lstStyle/>
        <a:p>
          <a:endParaRPr lang="en-US" dirty="0"/>
        </a:p>
      </dgm:t>
    </dgm:pt>
    <dgm:pt modelId="{9F27A15F-D6D0-493D-A14F-F4EFB315BDD2}" type="sibTrans" cxnId="{6EE59364-8FED-4B36-B43E-74CBCAA5BB0E}">
      <dgm:prSet/>
      <dgm:spPr/>
      <dgm:t>
        <a:bodyPr/>
        <a:lstStyle/>
        <a:p>
          <a:endParaRPr lang="en-US"/>
        </a:p>
      </dgm:t>
    </dgm:pt>
    <dgm:pt modelId="{3C1A1120-9DCA-4A10-A537-9D7F0FE23362}">
      <dgm:prSet/>
      <dgm:spPr/>
      <dgm:t>
        <a:bodyPr/>
        <a:lstStyle/>
        <a:p>
          <a:endParaRPr lang="en-US" dirty="0"/>
        </a:p>
      </dgm:t>
    </dgm:pt>
    <dgm:pt modelId="{ED86972E-8E5B-43AF-BF27-49D2BAAFB92F}" type="parTrans" cxnId="{3C452E7B-C926-4AA0-AB7F-3C6EDA276BDA}">
      <dgm:prSet/>
      <dgm:spPr/>
      <dgm:t>
        <a:bodyPr/>
        <a:lstStyle/>
        <a:p>
          <a:endParaRPr lang="en-US" dirty="0"/>
        </a:p>
      </dgm:t>
    </dgm:pt>
    <dgm:pt modelId="{D9FEECED-3BA9-4C60-BDB8-BF4D3FDB721E}" type="sibTrans" cxnId="{3C452E7B-C926-4AA0-AB7F-3C6EDA276BDA}">
      <dgm:prSet/>
      <dgm:spPr/>
      <dgm:t>
        <a:bodyPr/>
        <a:lstStyle/>
        <a:p>
          <a:endParaRPr lang="en-US"/>
        </a:p>
      </dgm:t>
    </dgm:pt>
    <dgm:pt modelId="{A221B283-9480-48BA-9A7B-2DB5B9A92BC5}">
      <dgm:prSet/>
      <dgm:spPr/>
      <dgm:t>
        <a:bodyPr/>
        <a:lstStyle/>
        <a:p>
          <a:endParaRPr lang="en-US" dirty="0"/>
        </a:p>
      </dgm:t>
    </dgm:pt>
    <dgm:pt modelId="{E7EE3CE4-C355-48B0-8245-DB38A5BB2C82}" type="parTrans" cxnId="{46AA5239-94FE-4059-8409-53815D300B87}">
      <dgm:prSet/>
      <dgm:spPr/>
      <dgm:t>
        <a:bodyPr/>
        <a:lstStyle/>
        <a:p>
          <a:endParaRPr lang="en-US" dirty="0"/>
        </a:p>
      </dgm:t>
    </dgm:pt>
    <dgm:pt modelId="{90B8798E-9D47-4D58-8E60-8C8B3DC24491}" type="sibTrans" cxnId="{46AA5239-94FE-4059-8409-53815D300B87}">
      <dgm:prSet/>
      <dgm:spPr/>
      <dgm:t>
        <a:bodyPr/>
        <a:lstStyle/>
        <a:p>
          <a:endParaRPr lang="en-US"/>
        </a:p>
      </dgm:t>
    </dgm:pt>
    <dgm:pt modelId="{16E250DF-E45C-4825-A76F-7B71DA33113D}">
      <dgm:prSet/>
      <dgm:spPr/>
      <dgm:t>
        <a:bodyPr/>
        <a:lstStyle/>
        <a:p>
          <a:endParaRPr lang="en-US" dirty="0"/>
        </a:p>
      </dgm:t>
    </dgm:pt>
    <dgm:pt modelId="{EBF083C4-526D-4F88-BED7-ED867B6AA4F4}" type="parTrans" cxnId="{3698786B-4766-4A63-AE4D-74516FAF460E}">
      <dgm:prSet/>
      <dgm:spPr/>
      <dgm:t>
        <a:bodyPr/>
        <a:lstStyle/>
        <a:p>
          <a:endParaRPr lang="en-US" dirty="0"/>
        </a:p>
      </dgm:t>
    </dgm:pt>
    <dgm:pt modelId="{96F0C2EB-A575-47EA-A10E-EAA185C3EC7E}" type="sibTrans" cxnId="{3698786B-4766-4A63-AE4D-74516FAF460E}">
      <dgm:prSet/>
      <dgm:spPr/>
      <dgm:t>
        <a:bodyPr/>
        <a:lstStyle/>
        <a:p>
          <a:endParaRPr lang="en-US"/>
        </a:p>
      </dgm:t>
    </dgm:pt>
    <dgm:pt modelId="{E04DCA1C-5AA7-4AEA-A71B-19927AB45AF3}">
      <dgm:prSet/>
      <dgm:spPr/>
      <dgm:t>
        <a:bodyPr/>
        <a:lstStyle/>
        <a:p>
          <a:endParaRPr lang="en-US" dirty="0"/>
        </a:p>
      </dgm:t>
    </dgm:pt>
    <dgm:pt modelId="{B040BB5E-4944-4EBE-9601-503982B2C00E}" type="parTrans" cxnId="{6697326F-B855-4E41-98C9-2E497A15C883}">
      <dgm:prSet/>
      <dgm:spPr/>
      <dgm:t>
        <a:bodyPr/>
        <a:lstStyle/>
        <a:p>
          <a:endParaRPr lang="en-US" dirty="0"/>
        </a:p>
      </dgm:t>
    </dgm:pt>
    <dgm:pt modelId="{29DA558A-DA22-48AA-8305-5C70FEE3DE94}" type="sibTrans" cxnId="{6697326F-B855-4E41-98C9-2E497A15C883}">
      <dgm:prSet/>
      <dgm:spPr/>
      <dgm:t>
        <a:bodyPr/>
        <a:lstStyle/>
        <a:p>
          <a:endParaRPr lang="en-US"/>
        </a:p>
      </dgm:t>
    </dgm:pt>
    <dgm:pt modelId="{531F7722-3C5C-4AD8-B3C7-5DC9AA4D3A30}" type="pres">
      <dgm:prSet presAssocID="{471046A0-00B6-46E8-82BC-ECDBA7728A3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F2F9574-25F6-4B24-B3DF-4AAA9F3651CE}" type="pres">
      <dgm:prSet presAssocID="{6DA86152-56A9-4199-BD8F-DBAE12CC10FB}" presName="hierRoot1" presStyleCnt="0">
        <dgm:presLayoutVars>
          <dgm:hierBranch val="init"/>
        </dgm:presLayoutVars>
      </dgm:prSet>
      <dgm:spPr/>
    </dgm:pt>
    <dgm:pt modelId="{4EA3D06C-2642-46B5-A0E1-EFDDF23BAB07}" type="pres">
      <dgm:prSet presAssocID="{6DA86152-56A9-4199-BD8F-DBAE12CC10FB}" presName="rootComposite1" presStyleCnt="0"/>
      <dgm:spPr/>
    </dgm:pt>
    <dgm:pt modelId="{B9589B90-7222-4AB0-A03C-CA18E421EDA0}" type="pres">
      <dgm:prSet presAssocID="{6DA86152-56A9-4199-BD8F-DBAE12CC10F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B3C3D6-F04F-43F2-BD78-C5E22FA45C7A}" type="pres">
      <dgm:prSet presAssocID="{6DA86152-56A9-4199-BD8F-DBAE12CC10F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7CF90DA-2AF3-4D1B-B042-CA7219FBEECE}" type="pres">
      <dgm:prSet presAssocID="{6DA86152-56A9-4199-BD8F-DBAE12CC10FB}" presName="hierChild2" presStyleCnt="0"/>
      <dgm:spPr/>
    </dgm:pt>
    <dgm:pt modelId="{158292C5-62CE-4083-ADC7-1DC63802CD90}" type="pres">
      <dgm:prSet presAssocID="{1532A512-7C8C-41D2-BB27-069EF8549C85}" presName="Name37" presStyleLbl="parChTrans1D2" presStyleIdx="0" presStyleCnt="4"/>
      <dgm:spPr/>
      <dgm:t>
        <a:bodyPr/>
        <a:lstStyle/>
        <a:p>
          <a:endParaRPr lang="en-US"/>
        </a:p>
      </dgm:t>
    </dgm:pt>
    <dgm:pt modelId="{2F5428C3-ED31-4C3F-B0B9-773C5EB510EC}" type="pres">
      <dgm:prSet presAssocID="{C9E57909-80F2-49E7-8D9D-96F51F939AB8}" presName="hierRoot2" presStyleCnt="0">
        <dgm:presLayoutVars>
          <dgm:hierBranch val="init"/>
        </dgm:presLayoutVars>
      </dgm:prSet>
      <dgm:spPr/>
    </dgm:pt>
    <dgm:pt modelId="{A4C8C577-E9F8-41B0-8E3A-91CA14BC56E4}" type="pres">
      <dgm:prSet presAssocID="{C9E57909-80F2-49E7-8D9D-96F51F939AB8}" presName="rootComposite" presStyleCnt="0"/>
      <dgm:spPr/>
    </dgm:pt>
    <dgm:pt modelId="{CBACEA8E-910A-4CE2-88D3-1E27CB919344}" type="pres">
      <dgm:prSet presAssocID="{C9E57909-80F2-49E7-8D9D-96F51F939AB8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61B8E9-51CE-4499-85FC-5F8F88E0D863}" type="pres">
      <dgm:prSet presAssocID="{C9E57909-80F2-49E7-8D9D-96F51F939AB8}" presName="rootConnector" presStyleLbl="node2" presStyleIdx="0" presStyleCnt="4"/>
      <dgm:spPr/>
      <dgm:t>
        <a:bodyPr/>
        <a:lstStyle/>
        <a:p>
          <a:endParaRPr lang="en-US"/>
        </a:p>
      </dgm:t>
    </dgm:pt>
    <dgm:pt modelId="{CBE5EC81-7E1F-48A0-A030-1A2C0B80EB8E}" type="pres">
      <dgm:prSet presAssocID="{C9E57909-80F2-49E7-8D9D-96F51F939AB8}" presName="hierChild4" presStyleCnt="0"/>
      <dgm:spPr/>
    </dgm:pt>
    <dgm:pt modelId="{26B1C73A-F9AF-47AE-BDB5-2D41FBDEFBFE}" type="pres">
      <dgm:prSet presAssocID="{ED86972E-8E5B-43AF-BF27-49D2BAAFB92F}" presName="Name37" presStyleLbl="parChTrans1D3" presStyleIdx="0" presStyleCnt="4"/>
      <dgm:spPr/>
      <dgm:t>
        <a:bodyPr/>
        <a:lstStyle/>
        <a:p>
          <a:endParaRPr lang="en-US"/>
        </a:p>
      </dgm:t>
    </dgm:pt>
    <dgm:pt modelId="{7AF4EA42-F4CD-42E9-8E8D-CA15AC73E5BD}" type="pres">
      <dgm:prSet presAssocID="{3C1A1120-9DCA-4A10-A537-9D7F0FE23362}" presName="hierRoot2" presStyleCnt="0">
        <dgm:presLayoutVars>
          <dgm:hierBranch val="init"/>
        </dgm:presLayoutVars>
      </dgm:prSet>
      <dgm:spPr/>
    </dgm:pt>
    <dgm:pt modelId="{C6364BA1-BEFC-4F12-9D32-9C040AD7F8B4}" type="pres">
      <dgm:prSet presAssocID="{3C1A1120-9DCA-4A10-A537-9D7F0FE23362}" presName="rootComposite" presStyleCnt="0"/>
      <dgm:spPr/>
    </dgm:pt>
    <dgm:pt modelId="{3C8450BD-4E60-45AD-8FEA-E4867FBD6668}" type="pres">
      <dgm:prSet presAssocID="{3C1A1120-9DCA-4A10-A537-9D7F0FE23362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20B86F-5BD1-4E51-9F87-7CC40A60B37D}" type="pres">
      <dgm:prSet presAssocID="{3C1A1120-9DCA-4A10-A537-9D7F0FE23362}" presName="rootConnector" presStyleLbl="node3" presStyleIdx="0" presStyleCnt="4"/>
      <dgm:spPr/>
      <dgm:t>
        <a:bodyPr/>
        <a:lstStyle/>
        <a:p>
          <a:endParaRPr lang="en-US"/>
        </a:p>
      </dgm:t>
    </dgm:pt>
    <dgm:pt modelId="{6A230AB2-A41B-4BBE-9C0C-7927CF28171D}" type="pres">
      <dgm:prSet presAssocID="{3C1A1120-9DCA-4A10-A537-9D7F0FE23362}" presName="hierChild4" presStyleCnt="0"/>
      <dgm:spPr/>
    </dgm:pt>
    <dgm:pt modelId="{A9508A90-5425-4E59-908E-FDD70BCE2432}" type="pres">
      <dgm:prSet presAssocID="{3C1A1120-9DCA-4A10-A537-9D7F0FE23362}" presName="hierChild5" presStyleCnt="0"/>
      <dgm:spPr/>
    </dgm:pt>
    <dgm:pt modelId="{2DB3B82E-B208-4FD9-A50B-EEB6CA0E2B74}" type="pres">
      <dgm:prSet presAssocID="{C9E57909-80F2-49E7-8D9D-96F51F939AB8}" presName="hierChild5" presStyleCnt="0"/>
      <dgm:spPr/>
    </dgm:pt>
    <dgm:pt modelId="{6F8233EC-7E4E-4BEC-B17C-122D5D19EDC6}" type="pres">
      <dgm:prSet presAssocID="{69939F6F-43FF-4305-AC2B-C7CCA73496EF}" presName="Name37" presStyleLbl="parChTrans1D2" presStyleIdx="1" presStyleCnt="4"/>
      <dgm:spPr/>
      <dgm:t>
        <a:bodyPr/>
        <a:lstStyle/>
        <a:p>
          <a:endParaRPr lang="en-US"/>
        </a:p>
      </dgm:t>
    </dgm:pt>
    <dgm:pt modelId="{7C850881-F0C7-4291-8799-16E309ABDAB1}" type="pres">
      <dgm:prSet presAssocID="{F171E2BD-2AAF-4537-85B9-979E76EFBDFF}" presName="hierRoot2" presStyleCnt="0">
        <dgm:presLayoutVars>
          <dgm:hierBranch val="init"/>
        </dgm:presLayoutVars>
      </dgm:prSet>
      <dgm:spPr/>
    </dgm:pt>
    <dgm:pt modelId="{17C7F812-8260-40F1-952E-708EE55C9CE9}" type="pres">
      <dgm:prSet presAssocID="{F171E2BD-2AAF-4537-85B9-979E76EFBDFF}" presName="rootComposite" presStyleCnt="0"/>
      <dgm:spPr/>
    </dgm:pt>
    <dgm:pt modelId="{CD2C2209-B450-4D36-B6E4-4E2737FE376E}" type="pres">
      <dgm:prSet presAssocID="{F171E2BD-2AAF-4537-85B9-979E76EFBDFF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5724AF-599C-4936-9803-FDE024A5E1AE}" type="pres">
      <dgm:prSet presAssocID="{F171E2BD-2AAF-4537-85B9-979E76EFBDFF}" presName="rootConnector" presStyleLbl="node2" presStyleIdx="1" presStyleCnt="4"/>
      <dgm:spPr/>
      <dgm:t>
        <a:bodyPr/>
        <a:lstStyle/>
        <a:p>
          <a:endParaRPr lang="en-US"/>
        </a:p>
      </dgm:t>
    </dgm:pt>
    <dgm:pt modelId="{5B9CAFA2-760D-4D57-8590-6C40FE0FBC36}" type="pres">
      <dgm:prSet presAssocID="{F171E2BD-2AAF-4537-85B9-979E76EFBDFF}" presName="hierChild4" presStyleCnt="0"/>
      <dgm:spPr/>
    </dgm:pt>
    <dgm:pt modelId="{8A402580-5C9B-430A-BF19-515BBA586383}" type="pres">
      <dgm:prSet presAssocID="{E7EE3CE4-C355-48B0-8245-DB38A5BB2C82}" presName="Name37" presStyleLbl="parChTrans1D3" presStyleIdx="1" presStyleCnt="4"/>
      <dgm:spPr/>
      <dgm:t>
        <a:bodyPr/>
        <a:lstStyle/>
        <a:p>
          <a:endParaRPr lang="en-US"/>
        </a:p>
      </dgm:t>
    </dgm:pt>
    <dgm:pt modelId="{08813488-B3C1-4E74-82DC-DAEF0D152729}" type="pres">
      <dgm:prSet presAssocID="{A221B283-9480-48BA-9A7B-2DB5B9A92BC5}" presName="hierRoot2" presStyleCnt="0">
        <dgm:presLayoutVars>
          <dgm:hierBranch val="init"/>
        </dgm:presLayoutVars>
      </dgm:prSet>
      <dgm:spPr/>
    </dgm:pt>
    <dgm:pt modelId="{7E67ABA5-3241-4F64-9FBD-3BB40B56B07C}" type="pres">
      <dgm:prSet presAssocID="{A221B283-9480-48BA-9A7B-2DB5B9A92BC5}" presName="rootComposite" presStyleCnt="0"/>
      <dgm:spPr/>
    </dgm:pt>
    <dgm:pt modelId="{4B5AF820-03F2-462D-A215-039711C9E2B5}" type="pres">
      <dgm:prSet presAssocID="{A221B283-9480-48BA-9A7B-2DB5B9A92BC5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B5582E-0827-422B-87F4-077E1C4EF8D8}" type="pres">
      <dgm:prSet presAssocID="{A221B283-9480-48BA-9A7B-2DB5B9A92BC5}" presName="rootConnector" presStyleLbl="node3" presStyleIdx="1" presStyleCnt="4"/>
      <dgm:spPr/>
      <dgm:t>
        <a:bodyPr/>
        <a:lstStyle/>
        <a:p>
          <a:endParaRPr lang="en-US"/>
        </a:p>
      </dgm:t>
    </dgm:pt>
    <dgm:pt modelId="{54B33BF6-0135-44DD-907E-90D7CBFD616E}" type="pres">
      <dgm:prSet presAssocID="{A221B283-9480-48BA-9A7B-2DB5B9A92BC5}" presName="hierChild4" presStyleCnt="0"/>
      <dgm:spPr/>
    </dgm:pt>
    <dgm:pt modelId="{903E38D5-8622-4CB5-AAF4-2855DD8992AF}" type="pres">
      <dgm:prSet presAssocID="{A221B283-9480-48BA-9A7B-2DB5B9A92BC5}" presName="hierChild5" presStyleCnt="0"/>
      <dgm:spPr/>
    </dgm:pt>
    <dgm:pt modelId="{3E934864-B4A1-4C6D-B266-6A6097AEF421}" type="pres">
      <dgm:prSet presAssocID="{F171E2BD-2AAF-4537-85B9-979E76EFBDFF}" presName="hierChild5" presStyleCnt="0"/>
      <dgm:spPr/>
    </dgm:pt>
    <dgm:pt modelId="{73D71483-8AD5-4211-B253-58942AC01A2E}" type="pres">
      <dgm:prSet presAssocID="{56D346C4-34B3-401B-B933-5161F9B98DED}" presName="Name37" presStyleLbl="parChTrans1D2" presStyleIdx="2" presStyleCnt="4"/>
      <dgm:spPr/>
      <dgm:t>
        <a:bodyPr/>
        <a:lstStyle/>
        <a:p>
          <a:endParaRPr lang="en-US"/>
        </a:p>
      </dgm:t>
    </dgm:pt>
    <dgm:pt modelId="{10721E21-3D9E-473E-8007-A5BE041C9452}" type="pres">
      <dgm:prSet presAssocID="{E6636D66-3AAF-46EC-A573-09CC201AE121}" presName="hierRoot2" presStyleCnt="0">
        <dgm:presLayoutVars>
          <dgm:hierBranch val="init"/>
        </dgm:presLayoutVars>
      </dgm:prSet>
      <dgm:spPr/>
    </dgm:pt>
    <dgm:pt modelId="{634D8266-B62E-41D6-B387-909816A1D861}" type="pres">
      <dgm:prSet presAssocID="{E6636D66-3AAF-46EC-A573-09CC201AE121}" presName="rootComposite" presStyleCnt="0"/>
      <dgm:spPr/>
    </dgm:pt>
    <dgm:pt modelId="{5872015C-6360-4FB9-981F-C0292DCF18D1}" type="pres">
      <dgm:prSet presAssocID="{E6636D66-3AAF-46EC-A573-09CC201AE121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15E1BB-711E-4533-84F9-9C0B3F550C94}" type="pres">
      <dgm:prSet presAssocID="{E6636D66-3AAF-46EC-A573-09CC201AE121}" presName="rootConnector" presStyleLbl="node2" presStyleIdx="2" presStyleCnt="4"/>
      <dgm:spPr/>
      <dgm:t>
        <a:bodyPr/>
        <a:lstStyle/>
        <a:p>
          <a:endParaRPr lang="en-US"/>
        </a:p>
      </dgm:t>
    </dgm:pt>
    <dgm:pt modelId="{FA7CE70A-8684-4478-816B-F78C79A00BF2}" type="pres">
      <dgm:prSet presAssocID="{E6636D66-3AAF-46EC-A573-09CC201AE121}" presName="hierChild4" presStyleCnt="0"/>
      <dgm:spPr/>
    </dgm:pt>
    <dgm:pt modelId="{9FD077E5-A8ED-457B-B76C-CD8977C76DEF}" type="pres">
      <dgm:prSet presAssocID="{EBF083C4-526D-4F88-BED7-ED867B6AA4F4}" presName="Name37" presStyleLbl="parChTrans1D3" presStyleIdx="2" presStyleCnt="4"/>
      <dgm:spPr/>
      <dgm:t>
        <a:bodyPr/>
        <a:lstStyle/>
        <a:p>
          <a:endParaRPr lang="en-US"/>
        </a:p>
      </dgm:t>
    </dgm:pt>
    <dgm:pt modelId="{7ABD6399-4301-4A7C-8E7A-0A0110D6B1E9}" type="pres">
      <dgm:prSet presAssocID="{16E250DF-E45C-4825-A76F-7B71DA33113D}" presName="hierRoot2" presStyleCnt="0">
        <dgm:presLayoutVars>
          <dgm:hierBranch val="init"/>
        </dgm:presLayoutVars>
      </dgm:prSet>
      <dgm:spPr/>
    </dgm:pt>
    <dgm:pt modelId="{9AFB085E-B2A0-430F-A882-128AAE61132E}" type="pres">
      <dgm:prSet presAssocID="{16E250DF-E45C-4825-A76F-7B71DA33113D}" presName="rootComposite" presStyleCnt="0"/>
      <dgm:spPr/>
    </dgm:pt>
    <dgm:pt modelId="{4EAAE8B3-34A8-48E0-9F40-EEBFF70034C2}" type="pres">
      <dgm:prSet presAssocID="{16E250DF-E45C-4825-A76F-7B71DA33113D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005E5D-E481-42B7-8CE4-E8993B217E14}" type="pres">
      <dgm:prSet presAssocID="{16E250DF-E45C-4825-A76F-7B71DA33113D}" presName="rootConnector" presStyleLbl="node3" presStyleIdx="2" presStyleCnt="4"/>
      <dgm:spPr/>
      <dgm:t>
        <a:bodyPr/>
        <a:lstStyle/>
        <a:p>
          <a:endParaRPr lang="en-US"/>
        </a:p>
      </dgm:t>
    </dgm:pt>
    <dgm:pt modelId="{01CB5FDC-B14B-4013-AF92-36B9F6898D13}" type="pres">
      <dgm:prSet presAssocID="{16E250DF-E45C-4825-A76F-7B71DA33113D}" presName="hierChild4" presStyleCnt="0"/>
      <dgm:spPr/>
    </dgm:pt>
    <dgm:pt modelId="{4FB04F4A-3BDE-43AA-BEC6-95C052FD9451}" type="pres">
      <dgm:prSet presAssocID="{16E250DF-E45C-4825-A76F-7B71DA33113D}" presName="hierChild5" presStyleCnt="0"/>
      <dgm:spPr/>
    </dgm:pt>
    <dgm:pt modelId="{3199064C-DA2E-4FE5-AAE5-DA5169EA94FC}" type="pres">
      <dgm:prSet presAssocID="{E6636D66-3AAF-46EC-A573-09CC201AE121}" presName="hierChild5" presStyleCnt="0"/>
      <dgm:spPr/>
    </dgm:pt>
    <dgm:pt modelId="{0F438AAB-E3CC-426C-B4A3-F69A4B40C3CD}" type="pres">
      <dgm:prSet presAssocID="{F7416E10-CFF8-4107-A6E0-CF740E696014}" presName="Name37" presStyleLbl="parChTrans1D2" presStyleIdx="3" presStyleCnt="4"/>
      <dgm:spPr/>
      <dgm:t>
        <a:bodyPr/>
        <a:lstStyle/>
        <a:p>
          <a:endParaRPr lang="en-US"/>
        </a:p>
      </dgm:t>
    </dgm:pt>
    <dgm:pt modelId="{CDF84D15-06C7-4CD4-80A0-F7BA761F5C92}" type="pres">
      <dgm:prSet presAssocID="{74F7500E-448C-4B83-A916-9F965F28535C}" presName="hierRoot2" presStyleCnt="0">
        <dgm:presLayoutVars>
          <dgm:hierBranch val="init"/>
        </dgm:presLayoutVars>
      </dgm:prSet>
      <dgm:spPr/>
    </dgm:pt>
    <dgm:pt modelId="{8335705F-C4E8-4357-AF9C-95DA2B120D69}" type="pres">
      <dgm:prSet presAssocID="{74F7500E-448C-4B83-A916-9F965F28535C}" presName="rootComposite" presStyleCnt="0"/>
      <dgm:spPr/>
    </dgm:pt>
    <dgm:pt modelId="{9C84183F-B382-4BFD-AD3B-D54AB7BCD57F}" type="pres">
      <dgm:prSet presAssocID="{74F7500E-448C-4B83-A916-9F965F28535C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3B9F2A-92E1-441F-9E5B-4A816333636D}" type="pres">
      <dgm:prSet presAssocID="{74F7500E-448C-4B83-A916-9F965F28535C}" presName="rootConnector" presStyleLbl="node2" presStyleIdx="3" presStyleCnt="4"/>
      <dgm:spPr/>
      <dgm:t>
        <a:bodyPr/>
        <a:lstStyle/>
        <a:p>
          <a:endParaRPr lang="en-US"/>
        </a:p>
      </dgm:t>
    </dgm:pt>
    <dgm:pt modelId="{B6F9B7AF-3155-42ED-B0CD-563927EEE977}" type="pres">
      <dgm:prSet presAssocID="{74F7500E-448C-4B83-A916-9F965F28535C}" presName="hierChild4" presStyleCnt="0"/>
      <dgm:spPr/>
    </dgm:pt>
    <dgm:pt modelId="{6ACD71A9-12F4-46EE-B132-53AF6BB0595A}" type="pres">
      <dgm:prSet presAssocID="{B040BB5E-4944-4EBE-9601-503982B2C00E}" presName="Name37" presStyleLbl="parChTrans1D3" presStyleIdx="3" presStyleCnt="4"/>
      <dgm:spPr/>
      <dgm:t>
        <a:bodyPr/>
        <a:lstStyle/>
        <a:p>
          <a:endParaRPr lang="en-US"/>
        </a:p>
      </dgm:t>
    </dgm:pt>
    <dgm:pt modelId="{A5BCC7BD-DC99-4925-A6F3-4508038F58C0}" type="pres">
      <dgm:prSet presAssocID="{E04DCA1C-5AA7-4AEA-A71B-19927AB45AF3}" presName="hierRoot2" presStyleCnt="0">
        <dgm:presLayoutVars>
          <dgm:hierBranch val="init"/>
        </dgm:presLayoutVars>
      </dgm:prSet>
      <dgm:spPr/>
    </dgm:pt>
    <dgm:pt modelId="{999A1039-1A81-4830-AB1B-A0FADA3BF738}" type="pres">
      <dgm:prSet presAssocID="{E04DCA1C-5AA7-4AEA-A71B-19927AB45AF3}" presName="rootComposite" presStyleCnt="0"/>
      <dgm:spPr/>
    </dgm:pt>
    <dgm:pt modelId="{CF497737-1418-41A4-AAE9-6DD1CA09ACF3}" type="pres">
      <dgm:prSet presAssocID="{E04DCA1C-5AA7-4AEA-A71B-19927AB45AF3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935244-921C-44AA-A625-8654CF343E46}" type="pres">
      <dgm:prSet presAssocID="{E04DCA1C-5AA7-4AEA-A71B-19927AB45AF3}" presName="rootConnector" presStyleLbl="node3" presStyleIdx="3" presStyleCnt="4"/>
      <dgm:spPr/>
      <dgm:t>
        <a:bodyPr/>
        <a:lstStyle/>
        <a:p>
          <a:endParaRPr lang="en-US"/>
        </a:p>
      </dgm:t>
    </dgm:pt>
    <dgm:pt modelId="{AA18EA9B-FDE5-4606-A08B-F886BEC7BC71}" type="pres">
      <dgm:prSet presAssocID="{E04DCA1C-5AA7-4AEA-A71B-19927AB45AF3}" presName="hierChild4" presStyleCnt="0"/>
      <dgm:spPr/>
    </dgm:pt>
    <dgm:pt modelId="{06469A57-A3A2-437A-BEE3-0520F161565B}" type="pres">
      <dgm:prSet presAssocID="{E04DCA1C-5AA7-4AEA-A71B-19927AB45AF3}" presName="hierChild5" presStyleCnt="0"/>
      <dgm:spPr/>
    </dgm:pt>
    <dgm:pt modelId="{893E01BA-CED4-4ED6-8BDF-5EEF0B1B97E9}" type="pres">
      <dgm:prSet presAssocID="{74F7500E-448C-4B83-A916-9F965F28535C}" presName="hierChild5" presStyleCnt="0"/>
      <dgm:spPr/>
    </dgm:pt>
    <dgm:pt modelId="{2730BE64-6011-4321-9E18-758C8E0EEC88}" type="pres">
      <dgm:prSet presAssocID="{6DA86152-56A9-4199-BD8F-DBAE12CC10FB}" presName="hierChild3" presStyleCnt="0"/>
      <dgm:spPr/>
    </dgm:pt>
  </dgm:ptLst>
  <dgm:cxnLst>
    <dgm:cxn modelId="{0FB0E078-16ED-4834-8575-25F59FBDB142}" type="presOf" srcId="{74F7500E-448C-4B83-A916-9F965F28535C}" destId="{2E3B9F2A-92E1-441F-9E5B-4A816333636D}" srcOrd="1" destOrd="0" presId="urn:microsoft.com/office/officeart/2005/8/layout/orgChart1"/>
    <dgm:cxn modelId="{3AB142AB-BE2B-4860-9BD3-93DC85964ECD}" type="presOf" srcId="{56D346C4-34B3-401B-B933-5161F9B98DED}" destId="{73D71483-8AD5-4211-B253-58942AC01A2E}" srcOrd="0" destOrd="0" presId="urn:microsoft.com/office/officeart/2005/8/layout/orgChart1"/>
    <dgm:cxn modelId="{A5A86B86-E249-44E7-B6E0-3F1330A0CEC0}" type="presOf" srcId="{471046A0-00B6-46E8-82BC-ECDBA7728A34}" destId="{531F7722-3C5C-4AD8-B3C7-5DC9AA4D3A30}" srcOrd="0" destOrd="0" presId="urn:microsoft.com/office/officeart/2005/8/layout/orgChart1"/>
    <dgm:cxn modelId="{349150F6-1284-4031-B2C9-9B7C7D3789B5}" type="presOf" srcId="{E04DCA1C-5AA7-4AEA-A71B-19927AB45AF3}" destId="{8E935244-921C-44AA-A625-8654CF343E46}" srcOrd="1" destOrd="0" presId="urn:microsoft.com/office/officeart/2005/8/layout/orgChart1"/>
    <dgm:cxn modelId="{166ED8AD-9948-4AC9-8B21-0F97CD553198}" type="presOf" srcId="{C9E57909-80F2-49E7-8D9D-96F51F939AB8}" destId="{8061B8E9-51CE-4499-85FC-5F8F88E0D863}" srcOrd="1" destOrd="0" presId="urn:microsoft.com/office/officeart/2005/8/layout/orgChart1"/>
    <dgm:cxn modelId="{44297011-FBC7-4074-8EF9-BA7CF0DB23E4}" type="presOf" srcId="{E6636D66-3AAF-46EC-A573-09CC201AE121}" destId="{5872015C-6360-4FB9-981F-C0292DCF18D1}" srcOrd="0" destOrd="0" presId="urn:microsoft.com/office/officeart/2005/8/layout/orgChart1"/>
    <dgm:cxn modelId="{1C5FAD36-D66A-422C-8377-E12ED691923F}" type="presOf" srcId="{E7EE3CE4-C355-48B0-8245-DB38A5BB2C82}" destId="{8A402580-5C9B-430A-BF19-515BBA586383}" srcOrd="0" destOrd="0" presId="urn:microsoft.com/office/officeart/2005/8/layout/orgChart1"/>
    <dgm:cxn modelId="{8EBDF53C-F764-4EB2-A1C9-448036E9F5A8}" type="presOf" srcId="{6DA86152-56A9-4199-BD8F-DBAE12CC10FB}" destId="{B9589B90-7222-4AB0-A03C-CA18E421EDA0}" srcOrd="0" destOrd="0" presId="urn:microsoft.com/office/officeart/2005/8/layout/orgChart1"/>
    <dgm:cxn modelId="{0C350BA5-6E2A-4DE3-9CA3-D62D0739B154}" type="presOf" srcId="{6DA86152-56A9-4199-BD8F-DBAE12CC10FB}" destId="{F5B3C3D6-F04F-43F2-BD78-C5E22FA45C7A}" srcOrd="1" destOrd="0" presId="urn:microsoft.com/office/officeart/2005/8/layout/orgChart1"/>
    <dgm:cxn modelId="{C8470165-469D-4C05-AA3D-2E4E27EE3692}" type="presOf" srcId="{3C1A1120-9DCA-4A10-A537-9D7F0FE23362}" destId="{6020B86F-5BD1-4E51-9F87-7CC40A60B37D}" srcOrd="1" destOrd="0" presId="urn:microsoft.com/office/officeart/2005/8/layout/orgChart1"/>
    <dgm:cxn modelId="{3C7E40ED-078A-47F9-800E-9EFE50C8959C}" type="presOf" srcId="{A221B283-9480-48BA-9A7B-2DB5B9A92BC5}" destId="{4B5AF820-03F2-462D-A215-039711C9E2B5}" srcOrd="0" destOrd="0" presId="urn:microsoft.com/office/officeart/2005/8/layout/orgChart1"/>
    <dgm:cxn modelId="{762B6438-BDA1-42EA-8277-D7C92D68FCBF}" type="presOf" srcId="{F7416E10-CFF8-4107-A6E0-CF740E696014}" destId="{0F438AAB-E3CC-426C-B4A3-F69A4B40C3CD}" srcOrd="0" destOrd="0" presId="urn:microsoft.com/office/officeart/2005/8/layout/orgChart1"/>
    <dgm:cxn modelId="{3698786B-4766-4A63-AE4D-74516FAF460E}" srcId="{E6636D66-3AAF-46EC-A573-09CC201AE121}" destId="{16E250DF-E45C-4825-A76F-7B71DA33113D}" srcOrd="0" destOrd="0" parTransId="{EBF083C4-526D-4F88-BED7-ED867B6AA4F4}" sibTransId="{96F0C2EB-A575-47EA-A10E-EAA185C3EC7E}"/>
    <dgm:cxn modelId="{A1A531F5-AFD4-4F01-A8BE-E1641B5EBE1A}" srcId="{6DA86152-56A9-4199-BD8F-DBAE12CC10FB}" destId="{74F7500E-448C-4B83-A916-9F965F28535C}" srcOrd="3" destOrd="0" parTransId="{F7416E10-CFF8-4107-A6E0-CF740E696014}" sibTransId="{35322854-046F-4138-AB77-DC2353F67E8D}"/>
    <dgm:cxn modelId="{B1A1606C-C7DC-4839-8CFB-159B47067059}" type="presOf" srcId="{B040BB5E-4944-4EBE-9601-503982B2C00E}" destId="{6ACD71A9-12F4-46EE-B132-53AF6BB0595A}" srcOrd="0" destOrd="0" presId="urn:microsoft.com/office/officeart/2005/8/layout/orgChart1"/>
    <dgm:cxn modelId="{CB8BEF97-D32D-4BDC-B18E-5D21FF5D0424}" type="presOf" srcId="{16E250DF-E45C-4825-A76F-7B71DA33113D}" destId="{90005E5D-E481-42B7-8CE4-E8993B217E14}" srcOrd="1" destOrd="0" presId="urn:microsoft.com/office/officeart/2005/8/layout/orgChart1"/>
    <dgm:cxn modelId="{6697326F-B855-4E41-98C9-2E497A15C883}" srcId="{74F7500E-448C-4B83-A916-9F965F28535C}" destId="{E04DCA1C-5AA7-4AEA-A71B-19927AB45AF3}" srcOrd="0" destOrd="0" parTransId="{B040BB5E-4944-4EBE-9601-503982B2C00E}" sibTransId="{29DA558A-DA22-48AA-8305-5C70FEE3DE94}"/>
    <dgm:cxn modelId="{C4E1BA1A-9E8A-49E9-985D-1AB2AEE1088A}" type="presOf" srcId="{EBF083C4-526D-4F88-BED7-ED867B6AA4F4}" destId="{9FD077E5-A8ED-457B-B76C-CD8977C76DEF}" srcOrd="0" destOrd="0" presId="urn:microsoft.com/office/officeart/2005/8/layout/orgChart1"/>
    <dgm:cxn modelId="{08728A62-EFD5-44EF-B259-1EC170C056DB}" type="presOf" srcId="{E6636D66-3AAF-46EC-A573-09CC201AE121}" destId="{BA15E1BB-711E-4533-84F9-9C0B3F550C94}" srcOrd="1" destOrd="0" presId="urn:microsoft.com/office/officeart/2005/8/layout/orgChart1"/>
    <dgm:cxn modelId="{D2EE19F0-5D71-432F-B671-9E0FC41F1045}" type="presOf" srcId="{3C1A1120-9DCA-4A10-A537-9D7F0FE23362}" destId="{3C8450BD-4E60-45AD-8FEA-E4867FBD6668}" srcOrd="0" destOrd="0" presId="urn:microsoft.com/office/officeart/2005/8/layout/orgChart1"/>
    <dgm:cxn modelId="{6EE59364-8FED-4B36-B43E-74CBCAA5BB0E}" srcId="{6DA86152-56A9-4199-BD8F-DBAE12CC10FB}" destId="{E6636D66-3AAF-46EC-A573-09CC201AE121}" srcOrd="2" destOrd="0" parTransId="{56D346C4-34B3-401B-B933-5161F9B98DED}" sibTransId="{9F27A15F-D6D0-493D-A14F-F4EFB315BDD2}"/>
    <dgm:cxn modelId="{5FF8DC11-3758-48ED-B0C3-BF3049027A58}" type="presOf" srcId="{F171E2BD-2AAF-4537-85B9-979E76EFBDFF}" destId="{985724AF-599C-4936-9803-FDE024A5E1AE}" srcOrd="1" destOrd="0" presId="urn:microsoft.com/office/officeart/2005/8/layout/orgChart1"/>
    <dgm:cxn modelId="{814A7057-A88B-4B10-93BF-743DD6CA43BB}" type="presOf" srcId="{A221B283-9480-48BA-9A7B-2DB5B9A92BC5}" destId="{55B5582E-0827-422B-87F4-077E1C4EF8D8}" srcOrd="1" destOrd="0" presId="urn:microsoft.com/office/officeart/2005/8/layout/orgChart1"/>
    <dgm:cxn modelId="{F510E89A-0142-43A5-8B74-834EB5419B8F}" type="presOf" srcId="{E04DCA1C-5AA7-4AEA-A71B-19927AB45AF3}" destId="{CF497737-1418-41A4-AAE9-6DD1CA09ACF3}" srcOrd="0" destOrd="0" presId="urn:microsoft.com/office/officeart/2005/8/layout/orgChart1"/>
    <dgm:cxn modelId="{C3B4CD3D-AC8E-4E2B-98DA-120746430067}" type="presOf" srcId="{16E250DF-E45C-4825-A76F-7B71DA33113D}" destId="{4EAAE8B3-34A8-48E0-9F40-EEBFF70034C2}" srcOrd="0" destOrd="0" presId="urn:microsoft.com/office/officeart/2005/8/layout/orgChart1"/>
    <dgm:cxn modelId="{2BAC14CB-2948-446C-8754-5BE53A45801E}" type="presOf" srcId="{1532A512-7C8C-41D2-BB27-069EF8549C85}" destId="{158292C5-62CE-4083-ADC7-1DC63802CD90}" srcOrd="0" destOrd="0" presId="urn:microsoft.com/office/officeart/2005/8/layout/orgChart1"/>
    <dgm:cxn modelId="{AE8AB2AA-2E14-4F3A-AFC3-F7465AFA097D}" type="presOf" srcId="{F171E2BD-2AAF-4537-85B9-979E76EFBDFF}" destId="{CD2C2209-B450-4D36-B6E4-4E2737FE376E}" srcOrd="0" destOrd="0" presId="urn:microsoft.com/office/officeart/2005/8/layout/orgChart1"/>
    <dgm:cxn modelId="{DF9E0B74-0BF4-4F1F-A094-6C5A4B41CE52}" srcId="{6DA86152-56A9-4199-BD8F-DBAE12CC10FB}" destId="{C9E57909-80F2-49E7-8D9D-96F51F939AB8}" srcOrd="0" destOrd="0" parTransId="{1532A512-7C8C-41D2-BB27-069EF8549C85}" sibTransId="{357AA38E-DA16-4123-BFE1-71B6C8C2920F}"/>
    <dgm:cxn modelId="{39726EB5-5F70-43BC-AEF9-22B58214E8A3}" type="presOf" srcId="{ED86972E-8E5B-43AF-BF27-49D2BAAFB92F}" destId="{26B1C73A-F9AF-47AE-BDB5-2D41FBDEFBFE}" srcOrd="0" destOrd="0" presId="urn:microsoft.com/office/officeart/2005/8/layout/orgChart1"/>
    <dgm:cxn modelId="{04956225-3202-4D35-BB30-14248CCA788A}" type="presOf" srcId="{C9E57909-80F2-49E7-8D9D-96F51F939AB8}" destId="{CBACEA8E-910A-4CE2-88D3-1E27CB919344}" srcOrd="0" destOrd="0" presId="urn:microsoft.com/office/officeart/2005/8/layout/orgChart1"/>
    <dgm:cxn modelId="{56858474-0FC1-43AD-86F8-AF4632D92ECE}" type="presOf" srcId="{74F7500E-448C-4B83-A916-9F965F28535C}" destId="{9C84183F-B382-4BFD-AD3B-D54AB7BCD57F}" srcOrd="0" destOrd="0" presId="urn:microsoft.com/office/officeart/2005/8/layout/orgChart1"/>
    <dgm:cxn modelId="{3C452E7B-C926-4AA0-AB7F-3C6EDA276BDA}" srcId="{C9E57909-80F2-49E7-8D9D-96F51F939AB8}" destId="{3C1A1120-9DCA-4A10-A537-9D7F0FE23362}" srcOrd="0" destOrd="0" parTransId="{ED86972E-8E5B-43AF-BF27-49D2BAAFB92F}" sibTransId="{D9FEECED-3BA9-4C60-BDB8-BF4D3FDB721E}"/>
    <dgm:cxn modelId="{F8CACB70-5670-4B2B-A4D1-0D4927758FD0}" srcId="{6DA86152-56A9-4199-BD8F-DBAE12CC10FB}" destId="{F171E2BD-2AAF-4537-85B9-979E76EFBDFF}" srcOrd="1" destOrd="0" parTransId="{69939F6F-43FF-4305-AC2B-C7CCA73496EF}" sibTransId="{ABB68F66-8206-42E2-AE97-4959DCF04B25}"/>
    <dgm:cxn modelId="{B4D00C25-690E-42CB-AC96-0FC6CFE754C9}" type="presOf" srcId="{69939F6F-43FF-4305-AC2B-C7CCA73496EF}" destId="{6F8233EC-7E4E-4BEC-B17C-122D5D19EDC6}" srcOrd="0" destOrd="0" presId="urn:microsoft.com/office/officeart/2005/8/layout/orgChart1"/>
    <dgm:cxn modelId="{7A9CFA1F-613D-42C0-97FB-9E8D20A14461}" srcId="{471046A0-00B6-46E8-82BC-ECDBA7728A34}" destId="{6DA86152-56A9-4199-BD8F-DBAE12CC10FB}" srcOrd="0" destOrd="0" parTransId="{6E151DFB-65D2-4CDE-83D5-385DE4BF2B1D}" sibTransId="{BF990DD9-BFA7-4D75-9772-C7B6C48E72EC}"/>
    <dgm:cxn modelId="{46AA5239-94FE-4059-8409-53815D300B87}" srcId="{F171E2BD-2AAF-4537-85B9-979E76EFBDFF}" destId="{A221B283-9480-48BA-9A7B-2DB5B9A92BC5}" srcOrd="0" destOrd="0" parTransId="{E7EE3CE4-C355-48B0-8245-DB38A5BB2C82}" sibTransId="{90B8798E-9D47-4D58-8E60-8C8B3DC24491}"/>
    <dgm:cxn modelId="{7C36194C-A535-4507-BDA9-E7EF98A2CE9F}" type="presParOf" srcId="{531F7722-3C5C-4AD8-B3C7-5DC9AA4D3A30}" destId="{5F2F9574-25F6-4B24-B3DF-4AAA9F3651CE}" srcOrd="0" destOrd="0" presId="urn:microsoft.com/office/officeart/2005/8/layout/orgChart1"/>
    <dgm:cxn modelId="{8DF63912-4091-41D7-AC99-76EFCD4A9C02}" type="presParOf" srcId="{5F2F9574-25F6-4B24-B3DF-4AAA9F3651CE}" destId="{4EA3D06C-2642-46B5-A0E1-EFDDF23BAB07}" srcOrd="0" destOrd="0" presId="urn:microsoft.com/office/officeart/2005/8/layout/orgChart1"/>
    <dgm:cxn modelId="{F527422D-E860-42A8-B6CD-B2B26D4769D2}" type="presParOf" srcId="{4EA3D06C-2642-46B5-A0E1-EFDDF23BAB07}" destId="{B9589B90-7222-4AB0-A03C-CA18E421EDA0}" srcOrd="0" destOrd="0" presId="urn:microsoft.com/office/officeart/2005/8/layout/orgChart1"/>
    <dgm:cxn modelId="{24A54EDD-F78B-49F3-8767-49E55CE56C5F}" type="presParOf" srcId="{4EA3D06C-2642-46B5-A0E1-EFDDF23BAB07}" destId="{F5B3C3D6-F04F-43F2-BD78-C5E22FA45C7A}" srcOrd="1" destOrd="0" presId="urn:microsoft.com/office/officeart/2005/8/layout/orgChart1"/>
    <dgm:cxn modelId="{9D230872-0190-4B21-B4D0-7A88357708B1}" type="presParOf" srcId="{5F2F9574-25F6-4B24-B3DF-4AAA9F3651CE}" destId="{27CF90DA-2AF3-4D1B-B042-CA7219FBEECE}" srcOrd="1" destOrd="0" presId="urn:microsoft.com/office/officeart/2005/8/layout/orgChart1"/>
    <dgm:cxn modelId="{A95CBE6C-1871-45E7-9BA7-988B7452C0AC}" type="presParOf" srcId="{27CF90DA-2AF3-4D1B-B042-CA7219FBEECE}" destId="{158292C5-62CE-4083-ADC7-1DC63802CD90}" srcOrd="0" destOrd="0" presId="urn:microsoft.com/office/officeart/2005/8/layout/orgChart1"/>
    <dgm:cxn modelId="{A29AA7B9-E704-4BDA-85CB-40E2612FF645}" type="presParOf" srcId="{27CF90DA-2AF3-4D1B-B042-CA7219FBEECE}" destId="{2F5428C3-ED31-4C3F-B0B9-773C5EB510EC}" srcOrd="1" destOrd="0" presId="urn:microsoft.com/office/officeart/2005/8/layout/orgChart1"/>
    <dgm:cxn modelId="{8D51FFBB-2221-4D75-AE20-2753CA43751B}" type="presParOf" srcId="{2F5428C3-ED31-4C3F-B0B9-773C5EB510EC}" destId="{A4C8C577-E9F8-41B0-8E3A-91CA14BC56E4}" srcOrd="0" destOrd="0" presId="urn:microsoft.com/office/officeart/2005/8/layout/orgChart1"/>
    <dgm:cxn modelId="{B92EDA0F-0FE3-4765-9C03-7B61C61E7146}" type="presParOf" srcId="{A4C8C577-E9F8-41B0-8E3A-91CA14BC56E4}" destId="{CBACEA8E-910A-4CE2-88D3-1E27CB919344}" srcOrd="0" destOrd="0" presId="urn:microsoft.com/office/officeart/2005/8/layout/orgChart1"/>
    <dgm:cxn modelId="{719D83E4-557E-40F0-B001-08BD696A4450}" type="presParOf" srcId="{A4C8C577-E9F8-41B0-8E3A-91CA14BC56E4}" destId="{8061B8E9-51CE-4499-85FC-5F8F88E0D863}" srcOrd="1" destOrd="0" presId="urn:microsoft.com/office/officeart/2005/8/layout/orgChart1"/>
    <dgm:cxn modelId="{5651308A-B2FB-43F9-A0E7-8BACB05A59D2}" type="presParOf" srcId="{2F5428C3-ED31-4C3F-B0B9-773C5EB510EC}" destId="{CBE5EC81-7E1F-48A0-A030-1A2C0B80EB8E}" srcOrd="1" destOrd="0" presId="urn:microsoft.com/office/officeart/2005/8/layout/orgChart1"/>
    <dgm:cxn modelId="{7FF292B7-6088-42ED-989A-620157D5BFAC}" type="presParOf" srcId="{CBE5EC81-7E1F-48A0-A030-1A2C0B80EB8E}" destId="{26B1C73A-F9AF-47AE-BDB5-2D41FBDEFBFE}" srcOrd="0" destOrd="0" presId="urn:microsoft.com/office/officeart/2005/8/layout/orgChart1"/>
    <dgm:cxn modelId="{891D3B1A-53D8-493B-AE21-36D08D241048}" type="presParOf" srcId="{CBE5EC81-7E1F-48A0-A030-1A2C0B80EB8E}" destId="{7AF4EA42-F4CD-42E9-8E8D-CA15AC73E5BD}" srcOrd="1" destOrd="0" presId="urn:microsoft.com/office/officeart/2005/8/layout/orgChart1"/>
    <dgm:cxn modelId="{1C5CC387-EDB0-489F-9795-04ADAA82D5AE}" type="presParOf" srcId="{7AF4EA42-F4CD-42E9-8E8D-CA15AC73E5BD}" destId="{C6364BA1-BEFC-4F12-9D32-9C040AD7F8B4}" srcOrd="0" destOrd="0" presId="urn:microsoft.com/office/officeart/2005/8/layout/orgChart1"/>
    <dgm:cxn modelId="{64351525-95C9-445A-9039-F9E8AA8263E5}" type="presParOf" srcId="{C6364BA1-BEFC-4F12-9D32-9C040AD7F8B4}" destId="{3C8450BD-4E60-45AD-8FEA-E4867FBD6668}" srcOrd="0" destOrd="0" presId="urn:microsoft.com/office/officeart/2005/8/layout/orgChart1"/>
    <dgm:cxn modelId="{D678C177-2B95-41FA-854F-D079D84BF447}" type="presParOf" srcId="{C6364BA1-BEFC-4F12-9D32-9C040AD7F8B4}" destId="{6020B86F-5BD1-4E51-9F87-7CC40A60B37D}" srcOrd="1" destOrd="0" presId="urn:microsoft.com/office/officeart/2005/8/layout/orgChart1"/>
    <dgm:cxn modelId="{EF7E6042-4185-4985-9AAD-F88CF982C9CB}" type="presParOf" srcId="{7AF4EA42-F4CD-42E9-8E8D-CA15AC73E5BD}" destId="{6A230AB2-A41B-4BBE-9C0C-7927CF28171D}" srcOrd="1" destOrd="0" presId="urn:microsoft.com/office/officeart/2005/8/layout/orgChart1"/>
    <dgm:cxn modelId="{8B543803-36ED-4EF2-9F34-FFFCBB9A5B22}" type="presParOf" srcId="{7AF4EA42-F4CD-42E9-8E8D-CA15AC73E5BD}" destId="{A9508A90-5425-4E59-908E-FDD70BCE2432}" srcOrd="2" destOrd="0" presId="urn:microsoft.com/office/officeart/2005/8/layout/orgChart1"/>
    <dgm:cxn modelId="{4B34DD93-115A-46F5-8311-DE3A2F5F7554}" type="presParOf" srcId="{2F5428C3-ED31-4C3F-B0B9-773C5EB510EC}" destId="{2DB3B82E-B208-4FD9-A50B-EEB6CA0E2B74}" srcOrd="2" destOrd="0" presId="urn:microsoft.com/office/officeart/2005/8/layout/orgChart1"/>
    <dgm:cxn modelId="{AE791CC0-6F6C-4F98-977D-B65471EFED0A}" type="presParOf" srcId="{27CF90DA-2AF3-4D1B-B042-CA7219FBEECE}" destId="{6F8233EC-7E4E-4BEC-B17C-122D5D19EDC6}" srcOrd="2" destOrd="0" presId="urn:microsoft.com/office/officeart/2005/8/layout/orgChart1"/>
    <dgm:cxn modelId="{EC847363-96FC-4085-AB31-6371B414B398}" type="presParOf" srcId="{27CF90DA-2AF3-4D1B-B042-CA7219FBEECE}" destId="{7C850881-F0C7-4291-8799-16E309ABDAB1}" srcOrd="3" destOrd="0" presId="urn:microsoft.com/office/officeart/2005/8/layout/orgChart1"/>
    <dgm:cxn modelId="{19616EBA-2764-449F-B6C5-C2A08371795B}" type="presParOf" srcId="{7C850881-F0C7-4291-8799-16E309ABDAB1}" destId="{17C7F812-8260-40F1-952E-708EE55C9CE9}" srcOrd="0" destOrd="0" presId="urn:microsoft.com/office/officeart/2005/8/layout/orgChart1"/>
    <dgm:cxn modelId="{C45C49C1-0668-42E6-AF4A-583778593935}" type="presParOf" srcId="{17C7F812-8260-40F1-952E-708EE55C9CE9}" destId="{CD2C2209-B450-4D36-B6E4-4E2737FE376E}" srcOrd="0" destOrd="0" presId="urn:microsoft.com/office/officeart/2005/8/layout/orgChart1"/>
    <dgm:cxn modelId="{264E4B97-AB83-429D-99E9-4D4BD4CE49D7}" type="presParOf" srcId="{17C7F812-8260-40F1-952E-708EE55C9CE9}" destId="{985724AF-599C-4936-9803-FDE024A5E1AE}" srcOrd="1" destOrd="0" presId="urn:microsoft.com/office/officeart/2005/8/layout/orgChart1"/>
    <dgm:cxn modelId="{FB7B708E-2757-4B5C-9326-3835885E558D}" type="presParOf" srcId="{7C850881-F0C7-4291-8799-16E309ABDAB1}" destId="{5B9CAFA2-760D-4D57-8590-6C40FE0FBC36}" srcOrd="1" destOrd="0" presId="urn:microsoft.com/office/officeart/2005/8/layout/orgChart1"/>
    <dgm:cxn modelId="{B9BA565D-FAEE-49E1-B746-8D4A1B2A6F5F}" type="presParOf" srcId="{5B9CAFA2-760D-4D57-8590-6C40FE0FBC36}" destId="{8A402580-5C9B-430A-BF19-515BBA586383}" srcOrd="0" destOrd="0" presId="urn:microsoft.com/office/officeart/2005/8/layout/orgChart1"/>
    <dgm:cxn modelId="{BA2C7263-69F2-487A-B6FB-020E7729C6D5}" type="presParOf" srcId="{5B9CAFA2-760D-4D57-8590-6C40FE0FBC36}" destId="{08813488-B3C1-4E74-82DC-DAEF0D152729}" srcOrd="1" destOrd="0" presId="urn:microsoft.com/office/officeart/2005/8/layout/orgChart1"/>
    <dgm:cxn modelId="{D3D5BFA7-E60C-43F2-AB17-2784E997E71D}" type="presParOf" srcId="{08813488-B3C1-4E74-82DC-DAEF0D152729}" destId="{7E67ABA5-3241-4F64-9FBD-3BB40B56B07C}" srcOrd="0" destOrd="0" presId="urn:microsoft.com/office/officeart/2005/8/layout/orgChart1"/>
    <dgm:cxn modelId="{67CD27E9-E0B2-4E88-9A0B-735E8E8ADA40}" type="presParOf" srcId="{7E67ABA5-3241-4F64-9FBD-3BB40B56B07C}" destId="{4B5AF820-03F2-462D-A215-039711C9E2B5}" srcOrd="0" destOrd="0" presId="urn:microsoft.com/office/officeart/2005/8/layout/orgChart1"/>
    <dgm:cxn modelId="{E671AC90-E084-4E54-A942-82AE524C0D78}" type="presParOf" srcId="{7E67ABA5-3241-4F64-9FBD-3BB40B56B07C}" destId="{55B5582E-0827-422B-87F4-077E1C4EF8D8}" srcOrd="1" destOrd="0" presId="urn:microsoft.com/office/officeart/2005/8/layout/orgChart1"/>
    <dgm:cxn modelId="{B5B67D67-8F8C-42A7-87BE-F800837EAF18}" type="presParOf" srcId="{08813488-B3C1-4E74-82DC-DAEF0D152729}" destId="{54B33BF6-0135-44DD-907E-90D7CBFD616E}" srcOrd="1" destOrd="0" presId="urn:microsoft.com/office/officeart/2005/8/layout/orgChart1"/>
    <dgm:cxn modelId="{378BC331-BE79-4275-AB49-A589F1885E82}" type="presParOf" srcId="{08813488-B3C1-4E74-82DC-DAEF0D152729}" destId="{903E38D5-8622-4CB5-AAF4-2855DD8992AF}" srcOrd="2" destOrd="0" presId="urn:microsoft.com/office/officeart/2005/8/layout/orgChart1"/>
    <dgm:cxn modelId="{B72FBADF-E5F2-480C-8415-01D1D1E42114}" type="presParOf" srcId="{7C850881-F0C7-4291-8799-16E309ABDAB1}" destId="{3E934864-B4A1-4C6D-B266-6A6097AEF421}" srcOrd="2" destOrd="0" presId="urn:microsoft.com/office/officeart/2005/8/layout/orgChart1"/>
    <dgm:cxn modelId="{557A2F42-7150-4715-B722-0DEA0C4F4243}" type="presParOf" srcId="{27CF90DA-2AF3-4D1B-B042-CA7219FBEECE}" destId="{73D71483-8AD5-4211-B253-58942AC01A2E}" srcOrd="4" destOrd="0" presId="urn:microsoft.com/office/officeart/2005/8/layout/orgChart1"/>
    <dgm:cxn modelId="{A0CDBFD1-3D12-4DAF-B0C4-E2F9D19A135C}" type="presParOf" srcId="{27CF90DA-2AF3-4D1B-B042-CA7219FBEECE}" destId="{10721E21-3D9E-473E-8007-A5BE041C9452}" srcOrd="5" destOrd="0" presId="urn:microsoft.com/office/officeart/2005/8/layout/orgChart1"/>
    <dgm:cxn modelId="{C9DC8E7C-9863-4B68-94C8-91A8B41B39C2}" type="presParOf" srcId="{10721E21-3D9E-473E-8007-A5BE041C9452}" destId="{634D8266-B62E-41D6-B387-909816A1D861}" srcOrd="0" destOrd="0" presId="urn:microsoft.com/office/officeart/2005/8/layout/orgChart1"/>
    <dgm:cxn modelId="{3D928FF3-8157-4438-919F-D670C5AD3E88}" type="presParOf" srcId="{634D8266-B62E-41D6-B387-909816A1D861}" destId="{5872015C-6360-4FB9-981F-C0292DCF18D1}" srcOrd="0" destOrd="0" presId="urn:microsoft.com/office/officeart/2005/8/layout/orgChart1"/>
    <dgm:cxn modelId="{8495571A-BE54-42F5-AC62-235BAF8845BB}" type="presParOf" srcId="{634D8266-B62E-41D6-B387-909816A1D861}" destId="{BA15E1BB-711E-4533-84F9-9C0B3F550C94}" srcOrd="1" destOrd="0" presId="urn:microsoft.com/office/officeart/2005/8/layout/orgChart1"/>
    <dgm:cxn modelId="{9E1E1FA7-8A7C-4293-B009-E5B0AE9BA10E}" type="presParOf" srcId="{10721E21-3D9E-473E-8007-A5BE041C9452}" destId="{FA7CE70A-8684-4478-816B-F78C79A00BF2}" srcOrd="1" destOrd="0" presId="urn:microsoft.com/office/officeart/2005/8/layout/orgChart1"/>
    <dgm:cxn modelId="{BAE348A9-7802-4DE4-973C-1780431885CB}" type="presParOf" srcId="{FA7CE70A-8684-4478-816B-F78C79A00BF2}" destId="{9FD077E5-A8ED-457B-B76C-CD8977C76DEF}" srcOrd="0" destOrd="0" presId="urn:microsoft.com/office/officeart/2005/8/layout/orgChart1"/>
    <dgm:cxn modelId="{699ECCD8-164D-47DD-B706-2A9EB6D5EA84}" type="presParOf" srcId="{FA7CE70A-8684-4478-816B-F78C79A00BF2}" destId="{7ABD6399-4301-4A7C-8E7A-0A0110D6B1E9}" srcOrd="1" destOrd="0" presId="urn:microsoft.com/office/officeart/2005/8/layout/orgChart1"/>
    <dgm:cxn modelId="{2D4C5B0B-7E6F-460B-9C55-14D746FE2432}" type="presParOf" srcId="{7ABD6399-4301-4A7C-8E7A-0A0110D6B1E9}" destId="{9AFB085E-B2A0-430F-A882-128AAE61132E}" srcOrd="0" destOrd="0" presId="urn:microsoft.com/office/officeart/2005/8/layout/orgChart1"/>
    <dgm:cxn modelId="{D1975663-DC24-46FA-9020-91F0D4B21B8F}" type="presParOf" srcId="{9AFB085E-B2A0-430F-A882-128AAE61132E}" destId="{4EAAE8B3-34A8-48E0-9F40-EEBFF70034C2}" srcOrd="0" destOrd="0" presId="urn:microsoft.com/office/officeart/2005/8/layout/orgChart1"/>
    <dgm:cxn modelId="{26F41A3D-E800-4BCF-B2FA-CC60D08599EE}" type="presParOf" srcId="{9AFB085E-B2A0-430F-A882-128AAE61132E}" destId="{90005E5D-E481-42B7-8CE4-E8993B217E14}" srcOrd="1" destOrd="0" presId="urn:microsoft.com/office/officeart/2005/8/layout/orgChart1"/>
    <dgm:cxn modelId="{83E5436F-8557-4E28-82B5-5AFECFE08BD9}" type="presParOf" srcId="{7ABD6399-4301-4A7C-8E7A-0A0110D6B1E9}" destId="{01CB5FDC-B14B-4013-AF92-36B9F6898D13}" srcOrd="1" destOrd="0" presId="urn:microsoft.com/office/officeart/2005/8/layout/orgChart1"/>
    <dgm:cxn modelId="{32D2B2D2-5C1C-441C-9F83-2685EA1696A9}" type="presParOf" srcId="{7ABD6399-4301-4A7C-8E7A-0A0110D6B1E9}" destId="{4FB04F4A-3BDE-43AA-BEC6-95C052FD9451}" srcOrd="2" destOrd="0" presId="urn:microsoft.com/office/officeart/2005/8/layout/orgChart1"/>
    <dgm:cxn modelId="{4A7F47F4-AA5C-4056-9FCA-84968B607E14}" type="presParOf" srcId="{10721E21-3D9E-473E-8007-A5BE041C9452}" destId="{3199064C-DA2E-4FE5-AAE5-DA5169EA94FC}" srcOrd="2" destOrd="0" presId="urn:microsoft.com/office/officeart/2005/8/layout/orgChart1"/>
    <dgm:cxn modelId="{FCACF4B3-88E0-4E10-95B7-DBBF65C6CA2A}" type="presParOf" srcId="{27CF90DA-2AF3-4D1B-B042-CA7219FBEECE}" destId="{0F438AAB-E3CC-426C-B4A3-F69A4B40C3CD}" srcOrd="6" destOrd="0" presId="urn:microsoft.com/office/officeart/2005/8/layout/orgChart1"/>
    <dgm:cxn modelId="{B4634E93-20F4-4F60-A9BA-81270C081EF5}" type="presParOf" srcId="{27CF90DA-2AF3-4D1B-B042-CA7219FBEECE}" destId="{CDF84D15-06C7-4CD4-80A0-F7BA761F5C92}" srcOrd="7" destOrd="0" presId="urn:microsoft.com/office/officeart/2005/8/layout/orgChart1"/>
    <dgm:cxn modelId="{90CFD4D2-AFD5-4B3B-A8FB-F9C2AF27D937}" type="presParOf" srcId="{CDF84D15-06C7-4CD4-80A0-F7BA761F5C92}" destId="{8335705F-C4E8-4357-AF9C-95DA2B120D69}" srcOrd="0" destOrd="0" presId="urn:microsoft.com/office/officeart/2005/8/layout/orgChart1"/>
    <dgm:cxn modelId="{01D2C009-8A21-4D78-A0C6-9993C1EB54C8}" type="presParOf" srcId="{8335705F-C4E8-4357-AF9C-95DA2B120D69}" destId="{9C84183F-B382-4BFD-AD3B-D54AB7BCD57F}" srcOrd="0" destOrd="0" presId="urn:microsoft.com/office/officeart/2005/8/layout/orgChart1"/>
    <dgm:cxn modelId="{169D2694-5931-4879-88E2-DA8F68DC50B0}" type="presParOf" srcId="{8335705F-C4E8-4357-AF9C-95DA2B120D69}" destId="{2E3B9F2A-92E1-441F-9E5B-4A816333636D}" srcOrd="1" destOrd="0" presId="urn:microsoft.com/office/officeart/2005/8/layout/orgChart1"/>
    <dgm:cxn modelId="{6DCA04B7-2411-4DBB-A2CD-EAAC3B62A5D9}" type="presParOf" srcId="{CDF84D15-06C7-4CD4-80A0-F7BA761F5C92}" destId="{B6F9B7AF-3155-42ED-B0CD-563927EEE977}" srcOrd="1" destOrd="0" presId="urn:microsoft.com/office/officeart/2005/8/layout/orgChart1"/>
    <dgm:cxn modelId="{B392CA3D-5EB8-4AEE-A5FC-047E5E16DE70}" type="presParOf" srcId="{B6F9B7AF-3155-42ED-B0CD-563927EEE977}" destId="{6ACD71A9-12F4-46EE-B132-53AF6BB0595A}" srcOrd="0" destOrd="0" presId="urn:microsoft.com/office/officeart/2005/8/layout/orgChart1"/>
    <dgm:cxn modelId="{EB659999-B15E-4EB5-AF25-3222C90FD715}" type="presParOf" srcId="{B6F9B7AF-3155-42ED-B0CD-563927EEE977}" destId="{A5BCC7BD-DC99-4925-A6F3-4508038F58C0}" srcOrd="1" destOrd="0" presId="urn:microsoft.com/office/officeart/2005/8/layout/orgChart1"/>
    <dgm:cxn modelId="{A2E7125C-3428-48FD-A46A-8E1823A3121E}" type="presParOf" srcId="{A5BCC7BD-DC99-4925-A6F3-4508038F58C0}" destId="{999A1039-1A81-4830-AB1B-A0FADA3BF738}" srcOrd="0" destOrd="0" presId="urn:microsoft.com/office/officeart/2005/8/layout/orgChart1"/>
    <dgm:cxn modelId="{57E5838C-85FD-4F34-B282-64FD8EF71CE6}" type="presParOf" srcId="{999A1039-1A81-4830-AB1B-A0FADA3BF738}" destId="{CF497737-1418-41A4-AAE9-6DD1CA09ACF3}" srcOrd="0" destOrd="0" presId="urn:microsoft.com/office/officeart/2005/8/layout/orgChart1"/>
    <dgm:cxn modelId="{EEA80B60-D5CB-4BB7-B31F-59A9D1D90934}" type="presParOf" srcId="{999A1039-1A81-4830-AB1B-A0FADA3BF738}" destId="{8E935244-921C-44AA-A625-8654CF343E46}" srcOrd="1" destOrd="0" presId="urn:microsoft.com/office/officeart/2005/8/layout/orgChart1"/>
    <dgm:cxn modelId="{74E2AC9E-3353-453F-9971-C4F624E87265}" type="presParOf" srcId="{A5BCC7BD-DC99-4925-A6F3-4508038F58C0}" destId="{AA18EA9B-FDE5-4606-A08B-F886BEC7BC71}" srcOrd="1" destOrd="0" presId="urn:microsoft.com/office/officeart/2005/8/layout/orgChart1"/>
    <dgm:cxn modelId="{1D0204C8-AA5D-4D33-967A-3A7EDB9E7FE4}" type="presParOf" srcId="{A5BCC7BD-DC99-4925-A6F3-4508038F58C0}" destId="{06469A57-A3A2-437A-BEE3-0520F161565B}" srcOrd="2" destOrd="0" presId="urn:microsoft.com/office/officeart/2005/8/layout/orgChart1"/>
    <dgm:cxn modelId="{E08EB393-2D34-44BB-B7E9-5EEAFAD26450}" type="presParOf" srcId="{CDF84D15-06C7-4CD4-80A0-F7BA761F5C92}" destId="{893E01BA-CED4-4ED6-8BDF-5EEF0B1B97E9}" srcOrd="2" destOrd="0" presId="urn:microsoft.com/office/officeart/2005/8/layout/orgChart1"/>
    <dgm:cxn modelId="{D02D24F8-1ED9-4B64-A49E-61E5DAAA6325}" type="presParOf" srcId="{5F2F9574-25F6-4B24-B3DF-4AAA9F3651CE}" destId="{2730BE64-6011-4321-9E18-758C8E0EEC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ED83A7D-C810-4C91-A839-07F4A4586EF2}">
      <dsp:nvSpPr>
        <dsp:cNvPr id="0" name=""/>
        <dsp:cNvSpPr/>
      </dsp:nvSpPr>
      <dsp:spPr>
        <a:xfrm>
          <a:off x="4893" y="2027976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Data</a:t>
          </a:r>
          <a:endParaRPr lang="en-US" sz="2000" kern="1200" dirty="0"/>
        </a:p>
      </dsp:txBody>
      <dsp:txXfrm>
        <a:off x="4893" y="2027976"/>
        <a:ext cx="1580733" cy="790366"/>
      </dsp:txXfrm>
    </dsp:sp>
    <dsp:sp modelId="{A978B5A3-3EC6-40C8-B442-5E0E05CE5AEB}">
      <dsp:nvSpPr>
        <dsp:cNvPr id="0" name=""/>
        <dsp:cNvSpPr/>
      </dsp:nvSpPr>
      <dsp:spPr>
        <a:xfrm rot="17945813">
          <a:off x="1251651" y="1840406"/>
          <a:ext cx="1300244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1300244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7945813">
        <a:off x="1869267" y="1822577"/>
        <a:ext cx="65012" cy="65012"/>
      </dsp:txXfrm>
    </dsp:sp>
    <dsp:sp modelId="{73E7AB9D-4BA0-4055-B29F-8BA0254F365A}">
      <dsp:nvSpPr>
        <dsp:cNvPr id="0" name=""/>
        <dsp:cNvSpPr/>
      </dsp:nvSpPr>
      <dsp:spPr>
        <a:xfrm>
          <a:off x="2217920" y="654268"/>
          <a:ext cx="1580733" cy="1265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Quantitative</a:t>
          </a:r>
        </a:p>
      </dsp:txBody>
      <dsp:txXfrm>
        <a:off x="2217920" y="654268"/>
        <a:ext cx="1580733" cy="1265479"/>
      </dsp:txXfrm>
    </dsp:sp>
    <dsp:sp modelId="{A9080492-BAA0-4A61-86FE-3D3968A51431}">
      <dsp:nvSpPr>
        <dsp:cNvPr id="0" name=""/>
        <dsp:cNvSpPr/>
      </dsp:nvSpPr>
      <dsp:spPr>
        <a:xfrm rot="19457599">
          <a:off x="3725464" y="1045099"/>
          <a:ext cx="77867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778671" y="146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9457599">
        <a:off x="4095333" y="1040310"/>
        <a:ext cx="38933" cy="38933"/>
      </dsp:txXfrm>
    </dsp:sp>
    <dsp:sp modelId="{02A6CE31-8DDC-4835-BF8C-E0FDE7F879F5}">
      <dsp:nvSpPr>
        <dsp:cNvPr id="0" name=""/>
        <dsp:cNvSpPr/>
      </dsp:nvSpPr>
      <dsp:spPr>
        <a:xfrm>
          <a:off x="4430946" y="437363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Continuous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(any numbers)</a:t>
          </a:r>
          <a:endParaRPr lang="en-US" sz="1800" kern="1200" dirty="0"/>
        </a:p>
      </dsp:txBody>
      <dsp:txXfrm>
        <a:off x="4430946" y="437363"/>
        <a:ext cx="1580733" cy="790366"/>
      </dsp:txXfrm>
    </dsp:sp>
    <dsp:sp modelId="{CF009E02-8284-4032-9587-9891C92F24B8}">
      <dsp:nvSpPr>
        <dsp:cNvPr id="0" name=""/>
        <dsp:cNvSpPr/>
      </dsp:nvSpPr>
      <dsp:spPr>
        <a:xfrm rot="2142401">
          <a:off x="3725464" y="1499560"/>
          <a:ext cx="77867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778671" y="146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2142401">
        <a:off x="4095333" y="1494771"/>
        <a:ext cx="38933" cy="38933"/>
      </dsp:txXfrm>
    </dsp:sp>
    <dsp:sp modelId="{F9B56299-B122-42BC-8C88-838E46661FBB}">
      <dsp:nvSpPr>
        <dsp:cNvPr id="0" name=""/>
        <dsp:cNvSpPr/>
      </dsp:nvSpPr>
      <dsp:spPr>
        <a:xfrm>
          <a:off x="4430946" y="1346285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Discrete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(set numbers)</a:t>
          </a:r>
        </a:p>
      </dsp:txBody>
      <dsp:txXfrm>
        <a:off x="4430946" y="1346285"/>
        <a:ext cx="1580733" cy="790366"/>
      </dsp:txXfrm>
    </dsp:sp>
    <dsp:sp modelId="{50AA3EDC-BF28-489A-8746-9A81D6FBE8F3}">
      <dsp:nvSpPr>
        <dsp:cNvPr id="0" name=""/>
        <dsp:cNvSpPr/>
      </dsp:nvSpPr>
      <dsp:spPr>
        <a:xfrm rot="3654187">
          <a:off x="1251651" y="2976558"/>
          <a:ext cx="1300244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1300244" y="1467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3654187">
        <a:off x="1869267" y="2958729"/>
        <a:ext cx="65012" cy="65012"/>
      </dsp:txXfrm>
    </dsp:sp>
    <dsp:sp modelId="{D21DD954-A269-4658-988E-48618D20F4AA}">
      <dsp:nvSpPr>
        <dsp:cNvPr id="0" name=""/>
        <dsp:cNvSpPr/>
      </dsp:nvSpPr>
      <dsp:spPr>
        <a:xfrm>
          <a:off x="2217920" y="2926572"/>
          <a:ext cx="1580733" cy="12654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Qualitative</a:t>
          </a:r>
        </a:p>
      </dsp:txBody>
      <dsp:txXfrm>
        <a:off x="2217920" y="2926572"/>
        <a:ext cx="1580733" cy="1265479"/>
      </dsp:txXfrm>
    </dsp:sp>
    <dsp:sp modelId="{10961661-2E68-4669-A759-2AB33467A86B}">
      <dsp:nvSpPr>
        <dsp:cNvPr id="0" name=""/>
        <dsp:cNvSpPr/>
      </dsp:nvSpPr>
      <dsp:spPr>
        <a:xfrm rot="19457599">
          <a:off x="3725464" y="3317403"/>
          <a:ext cx="77867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778671" y="146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9457599">
        <a:off x="4095333" y="3312614"/>
        <a:ext cx="38933" cy="38933"/>
      </dsp:txXfrm>
    </dsp:sp>
    <dsp:sp modelId="{951ADB4D-5605-4C53-A646-3B2448B80619}">
      <dsp:nvSpPr>
        <dsp:cNvPr id="0" name=""/>
        <dsp:cNvSpPr/>
      </dsp:nvSpPr>
      <dsp:spPr>
        <a:xfrm>
          <a:off x="4430946" y="2709667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Open-ended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(any answers)</a:t>
          </a:r>
        </a:p>
      </dsp:txBody>
      <dsp:txXfrm>
        <a:off x="4430946" y="2709667"/>
        <a:ext cx="1580733" cy="790366"/>
      </dsp:txXfrm>
    </dsp:sp>
    <dsp:sp modelId="{7BDC934A-0647-4BE8-B6B1-90DD8146B711}">
      <dsp:nvSpPr>
        <dsp:cNvPr id="0" name=""/>
        <dsp:cNvSpPr/>
      </dsp:nvSpPr>
      <dsp:spPr>
        <a:xfrm rot="19457599">
          <a:off x="5938490" y="2862943"/>
          <a:ext cx="77867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778671" y="146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9457599">
        <a:off x="6308359" y="2858154"/>
        <a:ext cx="38933" cy="38933"/>
      </dsp:txXfrm>
    </dsp:sp>
    <dsp:sp modelId="{FA9B54FA-A141-4862-A29F-92F498DF705A}">
      <dsp:nvSpPr>
        <dsp:cNvPr id="0" name=""/>
        <dsp:cNvSpPr/>
      </dsp:nvSpPr>
      <dsp:spPr>
        <a:xfrm>
          <a:off x="6643973" y="2255207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Ordinal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(Likert scale)</a:t>
          </a:r>
        </a:p>
      </dsp:txBody>
      <dsp:txXfrm>
        <a:off x="6643973" y="2255207"/>
        <a:ext cx="1580733" cy="790366"/>
      </dsp:txXfrm>
    </dsp:sp>
    <dsp:sp modelId="{AC7095FB-5513-4D00-8B68-B4152DC13C87}">
      <dsp:nvSpPr>
        <dsp:cNvPr id="0" name=""/>
        <dsp:cNvSpPr/>
      </dsp:nvSpPr>
      <dsp:spPr>
        <a:xfrm rot="2142401">
          <a:off x="5938490" y="3317403"/>
          <a:ext cx="77867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778671" y="146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2142401">
        <a:off x="6308359" y="3312614"/>
        <a:ext cx="38933" cy="38933"/>
      </dsp:txXfrm>
    </dsp:sp>
    <dsp:sp modelId="{24953EDD-11F8-46DD-A592-8566AEA35A19}">
      <dsp:nvSpPr>
        <dsp:cNvPr id="0" name=""/>
        <dsp:cNvSpPr/>
      </dsp:nvSpPr>
      <dsp:spPr>
        <a:xfrm>
          <a:off x="6643973" y="3164128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Nominal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</a:t>
          </a:r>
          <a:r>
            <a:rPr lang="en-US" sz="1800" kern="1200" dirty="0" smtClean="0"/>
            <a:t>finite group)</a:t>
          </a:r>
        </a:p>
      </dsp:txBody>
      <dsp:txXfrm>
        <a:off x="6643973" y="3164128"/>
        <a:ext cx="1580733" cy="790366"/>
      </dsp:txXfrm>
    </dsp:sp>
    <dsp:sp modelId="{628D7709-74B0-4348-8252-966C08E60271}">
      <dsp:nvSpPr>
        <dsp:cNvPr id="0" name=""/>
        <dsp:cNvSpPr/>
      </dsp:nvSpPr>
      <dsp:spPr>
        <a:xfrm rot="2142401">
          <a:off x="3725464" y="3771864"/>
          <a:ext cx="778671" cy="29355"/>
        </a:xfrm>
        <a:custGeom>
          <a:avLst/>
          <a:gdLst/>
          <a:ahLst/>
          <a:cxnLst/>
          <a:rect l="0" t="0" r="0" b="0"/>
          <a:pathLst>
            <a:path>
              <a:moveTo>
                <a:pt x="0" y="14677"/>
              </a:moveTo>
              <a:lnTo>
                <a:pt x="778671" y="146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2142401">
        <a:off x="4095333" y="3767075"/>
        <a:ext cx="38933" cy="38933"/>
      </dsp:txXfrm>
    </dsp:sp>
    <dsp:sp modelId="{3181AD4C-566B-4867-B616-7A9A06070BE9}">
      <dsp:nvSpPr>
        <dsp:cNvPr id="0" name=""/>
        <dsp:cNvSpPr/>
      </dsp:nvSpPr>
      <dsp:spPr>
        <a:xfrm>
          <a:off x="4430946" y="3618589"/>
          <a:ext cx="1580733" cy="790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Attribute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(set answers)</a:t>
          </a:r>
        </a:p>
      </dsp:txBody>
      <dsp:txXfrm>
        <a:off x="4430946" y="3618589"/>
        <a:ext cx="1580733" cy="7903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CD71A9-12F4-46EE-B132-53AF6BB0595A}">
      <dsp:nvSpPr>
        <dsp:cNvPr id="0" name=""/>
        <dsp:cNvSpPr/>
      </dsp:nvSpPr>
      <dsp:spPr>
        <a:xfrm>
          <a:off x="6288707" y="2684281"/>
          <a:ext cx="252779" cy="775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191"/>
              </a:lnTo>
              <a:lnTo>
                <a:pt x="252779" y="7751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438AAB-E3CC-426C-B4A3-F69A4B40C3CD}">
      <dsp:nvSpPr>
        <dsp:cNvPr id="0" name=""/>
        <dsp:cNvSpPr/>
      </dsp:nvSpPr>
      <dsp:spPr>
        <a:xfrm>
          <a:off x="3904150" y="1487789"/>
          <a:ext cx="3058637" cy="353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45"/>
              </a:lnTo>
              <a:lnTo>
                <a:pt x="3058637" y="176945"/>
              </a:lnTo>
              <a:lnTo>
                <a:pt x="3058637" y="353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D077E5-A8ED-457B-B76C-CD8977C76DEF}">
      <dsp:nvSpPr>
        <dsp:cNvPr id="0" name=""/>
        <dsp:cNvSpPr/>
      </dsp:nvSpPr>
      <dsp:spPr>
        <a:xfrm>
          <a:off x="4249615" y="2684281"/>
          <a:ext cx="252779" cy="775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191"/>
              </a:lnTo>
              <a:lnTo>
                <a:pt x="252779" y="7751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D71483-8AD5-4211-B253-58942AC01A2E}">
      <dsp:nvSpPr>
        <dsp:cNvPr id="0" name=""/>
        <dsp:cNvSpPr/>
      </dsp:nvSpPr>
      <dsp:spPr>
        <a:xfrm>
          <a:off x="3904150" y="1487789"/>
          <a:ext cx="1019545" cy="353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945"/>
              </a:lnTo>
              <a:lnTo>
                <a:pt x="1019545" y="176945"/>
              </a:lnTo>
              <a:lnTo>
                <a:pt x="1019545" y="353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402580-5C9B-430A-BF19-515BBA586383}">
      <dsp:nvSpPr>
        <dsp:cNvPr id="0" name=""/>
        <dsp:cNvSpPr/>
      </dsp:nvSpPr>
      <dsp:spPr>
        <a:xfrm>
          <a:off x="2210524" y="2684281"/>
          <a:ext cx="252779" cy="775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191"/>
              </a:lnTo>
              <a:lnTo>
                <a:pt x="252779" y="7751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233EC-7E4E-4BEC-B17C-122D5D19EDC6}">
      <dsp:nvSpPr>
        <dsp:cNvPr id="0" name=""/>
        <dsp:cNvSpPr/>
      </dsp:nvSpPr>
      <dsp:spPr>
        <a:xfrm>
          <a:off x="2884604" y="1487789"/>
          <a:ext cx="1019545" cy="353891"/>
        </a:xfrm>
        <a:custGeom>
          <a:avLst/>
          <a:gdLst/>
          <a:ahLst/>
          <a:cxnLst/>
          <a:rect l="0" t="0" r="0" b="0"/>
          <a:pathLst>
            <a:path>
              <a:moveTo>
                <a:pt x="1019545" y="0"/>
              </a:moveTo>
              <a:lnTo>
                <a:pt x="1019545" y="176945"/>
              </a:lnTo>
              <a:lnTo>
                <a:pt x="0" y="176945"/>
              </a:lnTo>
              <a:lnTo>
                <a:pt x="0" y="353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1C73A-F9AF-47AE-BDB5-2D41FBDEFBFE}">
      <dsp:nvSpPr>
        <dsp:cNvPr id="0" name=""/>
        <dsp:cNvSpPr/>
      </dsp:nvSpPr>
      <dsp:spPr>
        <a:xfrm>
          <a:off x="171433" y="2684281"/>
          <a:ext cx="252779" cy="775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191"/>
              </a:lnTo>
              <a:lnTo>
                <a:pt x="252779" y="7751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292C5-62CE-4083-ADC7-1DC63802CD90}">
      <dsp:nvSpPr>
        <dsp:cNvPr id="0" name=""/>
        <dsp:cNvSpPr/>
      </dsp:nvSpPr>
      <dsp:spPr>
        <a:xfrm>
          <a:off x="845513" y="1487789"/>
          <a:ext cx="3058637" cy="353891"/>
        </a:xfrm>
        <a:custGeom>
          <a:avLst/>
          <a:gdLst/>
          <a:ahLst/>
          <a:cxnLst/>
          <a:rect l="0" t="0" r="0" b="0"/>
          <a:pathLst>
            <a:path>
              <a:moveTo>
                <a:pt x="3058637" y="0"/>
              </a:moveTo>
              <a:lnTo>
                <a:pt x="3058637" y="176945"/>
              </a:lnTo>
              <a:lnTo>
                <a:pt x="0" y="176945"/>
              </a:lnTo>
              <a:lnTo>
                <a:pt x="0" y="353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89B90-7222-4AB0-A03C-CA18E421EDA0}">
      <dsp:nvSpPr>
        <dsp:cNvPr id="0" name=""/>
        <dsp:cNvSpPr/>
      </dsp:nvSpPr>
      <dsp:spPr>
        <a:xfrm>
          <a:off x="3061550" y="645190"/>
          <a:ext cx="1685199" cy="8425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Methods</a:t>
          </a:r>
          <a:endParaRPr lang="en-US" sz="2000" kern="1200" dirty="0"/>
        </a:p>
      </dsp:txBody>
      <dsp:txXfrm>
        <a:off x="3061550" y="645190"/>
        <a:ext cx="1685199" cy="842599"/>
      </dsp:txXfrm>
    </dsp:sp>
    <dsp:sp modelId="{CBACEA8E-910A-4CE2-88D3-1E27CB919344}">
      <dsp:nvSpPr>
        <dsp:cNvPr id="0" name=""/>
        <dsp:cNvSpPr/>
      </dsp:nvSpPr>
      <dsp:spPr>
        <a:xfrm>
          <a:off x="2913" y="1841681"/>
          <a:ext cx="1685199" cy="8425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Observation</a:t>
          </a:r>
          <a:endParaRPr lang="en-US" sz="2000" kern="1200" dirty="0"/>
        </a:p>
      </dsp:txBody>
      <dsp:txXfrm>
        <a:off x="2913" y="1841681"/>
        <a:ext cx="1685199" cy="842599"/>
      </dsp:txXfrm>
    </dsp:sp>
    <dsp:sp modelId="{3C8450BD-4E60-45AD-8FEA-E4867FBD6668}">
      <dsp:nvSpPr>
        <dsp:cNvPr id="0" name=""/>
        <dsp:cNvSpPr/>
      </dsp:nvSpPr>
      <dsp:spPr>
        <a:xfrm>
          <a:off x="424213" y="3038173"/>
          <a:ext cx="1685199" cy="8425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424213" y="3038173"/>
        <a:ext cx="1685199" cy="842599"/>
      </dsp:txXfrm>
    </dsp:sp>
    <dsp:sp modelId="{CD2C2209-B450-4D36-B6E4-4E2737FE376E}">
      <dsp:nvSpPr>
        <dsp:cNvPr id="0" name=""/>
        <dsp:cNvSpPr/>
      </dsp:nvSpPr>
      <dsp:spPr>
        <a:xfrm>
          <a:off x="2042004" y="1841681"/>
          <a:ext cx="1685199" cy="8425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Interview</a:t>
          </a:r>
          <a:endParaRPr lang="en-US" sz="2000" kern="1200" dirty="0"/>
        </a:p>
      </dsp:txBody>
      <dsp:txXfrm>
        <a:off x="2042004" y="1841681"/>
        <a:ext cx="1685199" cy="842599"/>
      </dsp:txXfrm>
    </dsp:sp>
    <dsp:sp modelId="{4B5AF820-03F2-462D-A215-039711C9E2B5}">
      <dsp:nvSpPr>
        <dsp:cNvPr id="0" name=""/>
        <dsp:cNvSpPr/>
      </dsp:nvSpPr>
      <dsp:spPr>
        <a:xfrm>
          <a:off x="2463304" y="3038173"/>
          <a:ext cx="1685199" cy="8425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2463304" y="3038173"/>
        <a:ext cx="1685199" cy="842599"/>
      </dsp:txXfrm>
    </dsp:sp>
    <dsp:sp modelId="{5872015C-6360-4FB9-981F-C0292DCF18D1}">
      <dsp:nvSpPr>
        <dsp:cNvPr id="0" name=""/>
        <dsp:cNvSpPr/>
      </dsp:nvSpPr>
      <dsp:spPr>
        <a:xfrm>
          <a:off x="4081096" y="1841681"/>
          <a:ext cx="1685199" cy="8425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Questionnaire</a:t>
          </a:r>
          <a:endParaRPr lang="en-US" sz="2000" kern="1200" dirty="0"/>
        </a:p>
      </dsp:txBody>
      <dsp:txXfrm>
        <a:off x="4081096" y="1841681"/>
        <a:ext cx="1685199" cy="842599"/>
      </dsp:txXfrm>
    </dsp:sp>
    <dsp:sp modelId="{4EAAE8B3-34A8-48E0-9F40-EEBFF70034C2}">
      <dsp:nvSpPr>
        <dsp:cNvPr id="0" name=""/>
        <dsp:cNvSpPr/>
      </dsp:nvSpPr>
      <dsp:spPr>
        <a:xfrm>
          <a:off x="4502395" y="3038173"/>
          <a:ext cx="1685199" cy="8425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4502395" y="3038173"/>
        <a:ext cx="1685199" cy="842599"/>
      </dsp:txXfrm>
    </dsp:sp>
    <dsp:sp modelId="{9C84183F-B382-4BFD-AD3B-D54AB7BCD57F}">
      <dsp:nvSpPr>
        <dsp:cNvPr id="0" name=""/>
        <dsp:cNvSpPr/>
      </dsp:nvSpPr>
      <dsp:spPr>
        <a:xfrm>
          <a:off x="6120187" y="1841681"/>
          <a:ext cx="1685199" cy="8425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Data Mining</a:t>
          </a:r>
          <a:endParaRPr lang="en-US" sz="2000" kern="1200" dirty="0"/>
        </a:p>
      </dsp:txBody>
      <dsp:txXfrm>
        <a:off x="6120187" y="1841681"/>
        <a:ext cx="1685199" cy="842599"/>
      </dsp:txXfrm>
    </dsp:sp>
    <dsp:sp modelId="{CF497737-1418-41A4-AAE9-6DD1CA09ACF3}">
      <dsp:nvSpPr>
        <dsp:cNvPr id="0" name=""/>
        <dsp:cNvSpPr/>
      </dsp:nvSpPr>
      <dsp:spPr>
        <a:xfrm>
          <a:off x="6541487" y="3038173"/>
          <a:ext cx="1685199" cy="8425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6541487" y="3038173"/>
        <a:ext cx="1685199" cy="842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9AE25-1144-4420-80D7-6FC885A7FCCB}" type="datetimeFigureOut">
              <a:rPr lang="en-US" smtClean="0"/>
              <a:pPr/>
              <a:t>11/11/2014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38794-9F23-471D-8843-65070FC50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38794-9F23-471D-8843-65070FC50D6F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bg1"/>
            </a:gs>
            <a:gs pos="100000">
              <a:srgbClr val="A7A7A7">
                <a:alpha val="42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5FBDD-A32F-4D7F-A935-E21B2A86A79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TopBa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6175248"/>
            <a:ext cx="7315200" cy="6827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6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HMSR-420: </a:t>
            </a:r>
            <a:b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Program Planning &amp; Evaluation in Human Services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17526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endParaRPr lang="en-US" sz="4000" i="1" dirty="0" smtClean="0"/>
          </a:p>
          <a:p>
            <a:pPr>
              <a:spcBef>
                <a:spcPts val="1200"/>
              </a:spcBef>
            </a:pPr>
            <a:r>
              <a:rPr lang="en-US" sz="5400" b="1" cap="small" dirty="0" smtClean="0">
                <a:solidFill>
                  <a:srgbClr val="B50938"/>
                </a:solidFill>
                <a:latin typeface="Arial"/>
                <a:ea typeface="Calibri"/>
              </a:rPr>
              <a:t>Data Collection Methods</a:t>
            </a:r>
            <a:endParaRPr lang="en-US" sz="5400" b="1" cap="small" dirty="0">
              <a:solidFill>
                <a:srgbClr val="B50938"/>
              </a:solidFill>
              <a:latin typeface="Arial"/>
              <a:ea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457200" y="1188720"/>
          <a:ext cx="822960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of Data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Factors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5029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Cost</a:t>
            </a: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 How much will it cost in time, materials, and implementation to collect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data?</a:t>
            </a:r>
          </a:p>
          <a:p>
            <a:pPr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Time </a:t>
            </a:r>
            <a:endParaRPr lang="en-US" sz="3200" noProof="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 How much time do you have to collect the data, and how much time will it take for respondents to respond?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Population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 What are the demographics (age, income, education, etc.) of your target population?</a:t>
            </a:r>
          </a:p>
          <a:p>
            <a:pPr marL="233363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Delivery</a:t>
            </a: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 How do you plan to deliver the chosen instrument/tool to collect the data (mail, online)?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3200400"/>
            <a:ext cx="27432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 smtClean="0">
                <a:solidFill>
                  <a:schemeClr val="bg1">
                    <a:lumMod val="65000"/>
                  </a:schemeClr>
                </a:solidFill>
              </a:rPr>
              <a:t>The time spent collecting data invariably affects the time spent analyzing data. Consider the value of time when planning your data collection methods.</a:t>
            </a:r>
            <a:endParaRPr lang="en-US" sz="12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098" name="Picture 2" descr="\\WN-FS1\Operations1\Clients\PLS\PEAR07.13.0001\03_GOLD_Working_Files\HMSR-420\04_Workshops\Workshop_04\10_final_file\Fotolia\Fotolia_70278307_Subscription_Yearly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743395" cy="1828800"/>
          </a:xfrm>
          <a:prstGeom prst="rect">
            <a:avLst/>
          </a:prstGeom>
          <a:noFill/>
          <a:ln w="12700">
            <a:solidFill>
              <a:srgbClr val="B50938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457200" y="9144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Popular Methods of Collecting Data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2" descr="\\WN-FS1\Operations1\Clients\PLS\PEAR07.13.0001\03_GOLD_Working_Files\HMSR-420\04_Workshops\Workshop_04\10_final_file\Fotolia\Fotolia_61790066_Subscription_Yearly_XX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9808" y="3931920"/>
            <a:ext cx="1828800" cy="121908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  <p:pic>
        <p:nvPicPr>
          <p:cNvPr id="1027" name="Picture 3" descr="\\WN-FS1\Operations1\Clients\PLS\PEAR07.13.0001\03_GOLD_Working_Files\HMSR-420\04_Workshops\Workshop_04\10_final_file\Fotolia\Fotolia_63179149_Subscription_Yearly_XX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79776" y="3931920"/>
            <a:ext cx="1828800" cy="121926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  <p:pic>
        <p:nvPicPr>
          <p:cNvPr id="3" name="Picture 4" descr="\\WN-FS1\Operations1\Clients\PLS\PEAR07.13.0001\03_GOLD_Working_Files\HMSR-420\04_Workshops\Workshop_04\10_final_file\Fotolia\Fotolia_52545225_Subscription_Yearly_XX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09744" y="3931920"/>
            <a:ext cx="1828800" cy="121908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  <p:pic>
        <p:nvPicPr>
          <p:cNvPr id="1029" name="Picture 5" descr="\\WN-FS1\Operations1\Clients\PLS\PEAR07.13.0001\03_GOLD_Working_Files\HMSR-420\04_Workshops\Workshop_04\10_final_file\Fotolia\Fotolia_61089022_Subscription_Yearly_X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58000" y="3931920"/>
            <a:ext cx="1828800" cy="1214609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Observation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371600"/>
            <a:ext cx="43434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 dirty="0" smtClean="0">
                <a:solidFill>
                  <a:schemeClr val="tx1">
                    <a:tint val="75000"/>
                  </a:schemeClr>
                </a:solidFill>
              </a:rPr>
              <a:t>Observation is a fundamental method for all </a:t>
            </a:r>
            <a:r>
              <a:rPr lang="en-US" sz="2000" i="1" dirty="0" smtClean="0">
                <a:solidFill>
                  <a:schemeClr val="tx1">
                    <a:tint val="75000"/>
                  </a:schemeClr>
                </a:solidFill>
              </a:rPr>
              <a:t>qualitative</a:t>
            </a:r>
            <a:r>
              <a:rPr lang="en-US" sz="2000" dirty="0" smtClean="0">
                <a:solidFill>
                  <a:schemeClr val="tx1">
                    <a:tint val="75000"/>
                  </a:schemeClr>
                </a:solidFill>
              </a:rPr>
              <a:t> data collection.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Observation involves both observing and noting behavior in </a:t>
            </a:r>
            <a:r>
              <a:rPr lang="en-US" sz="2000" dirty="0" smtClean="0">
                <a:solidFill>
                  <a:schemeClr val="tx1">
                    <a:tint val="75000"/>
                  </a:schemeClr>
                </a:solidFill>
              </a:rPr>
              <a:t>the chosen social setting for your program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000" dirty="0" smtClean="0">
                <a:solidFill>
                  <a:schemeClr val="tx1">
                    <a:tint val="75000"/>
                  </a:schemeClr>
                </a:solidFill>
              </a:rPr>
              <a:t>Written notes of the observed behavior are often referred to as field notes.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Field notes must </a:t>
            </a: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be detailed, nonjudgmental, concrete descriptions of what was observed.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\\WN-FS1\Operations1\Clients\PLS\PEAR07.13.0001\03_GOLD_Working_Files\HMSR-420\04_Workshops\Workshop_04\10_final_file\Fotolia\Fotolia_61790066_Subscription_Yearly_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743454" cy="18288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Interview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371600"/>
            <a:ext cx="50292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Face-to-face Interviews…</a:t>
            </a:r>
          </a:p>
          <a:p>
            <a:pPr lvl="1">
              <a:spcBef>
                <a:spcPct val="20000"/>
              </a:spcBef>
              <a:buFont typeface="Wingdings" pitchFamily="2" charset="2"/>
              <a:buChar char="v"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Establish rapport with participants.</a:t>
            </a:r>
          </a:p>
          <a:p>
            <a:pPr lvl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Clarify ambiguous answers. </a:t>
            </a:r>
          </a:p>
          <a:p>
            <a:pPr lvl="1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Yield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higher response rate. 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Are more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time-consuming.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Telephone </a:t>
            </a:r>
            <a:r>
              <a:rPr lang="en-US" sz="2000" dirty="0" smtClean="0">
                <a:solidFill>
                  <a:schemeClr val="tx1">
                    <a:tint val="75000"/>
                  </a:schemeClr>
                </a:solidFill>
              </a:rPr>
              <a:t>Interviews…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Enable the interviewer to contact more participants. </a:t>
            </a: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Yield a lower response rate. </a:t>
            </a: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Are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less time-consuming.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Computer-Assisted Interviews…</a:t>
            </a: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Can take place in person or over the phone. </a:t>
            </a: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Allow the interviewer to enter participant information directly into the database.</a:t>
            </a:r>
          </a:p>
          <a:p>
            <a:pPr marL="690563" lvl="1" indent="-223838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Reduce the risk of lost data.</a:t>
            </a:r>
          </a:p>
        </p:txBody>
      </p:sp>
      <p:pic>
        <p:nvPicPr>
          <p:cNvPr id="9" name="Picture 3" descr="\\WN-FS1\Operations1\Clients\PLS\PEAR07.13.0001\03_GOLD_Working_Files\HMSR-420\04_Workshops\Workshop_04\10_final_file\Fotolia\Fotolia_63179149_Subscription_Yearly_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743065" cy="18288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Questionnaire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512064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Open-ended questions…</a:t>
            </a: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Are key to qualitative data collection.</a:t>
            </a: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Can provide new and unexpected answers. </a:t>
            </a:r>
          </a:p>
          <a:p>
            <a:pPr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Close-ended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questions…</a:t>
            </a: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600" baseline="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Are key to quantitative data collection.</a:t>
            </a:r>
            <a:endParaRPr lang="en-US" sz="1600" baseline="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Can provide numerical results.</a:t>
            </a:r>
          </a:p>
          <a:p>
            <a:pPr lvl="1">
              <a:spcBef>
                <a:spcPct val="20000"/>
              </a:spcBef>
              <a:buFont typeface="Wingdings" pitchFamily="2" charset="2"/>
              <a:buChar char="v"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checklist or rating scale quantifies behavior.</a:t>
            </a: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checklist typically lists specific behaviors, characteristics, or other variables.</a:t>
            </a:r>
          </a:p>
          <a:p>
            <a:pPr marL="690563" lvl="1" indent="-23336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rating scale allows behavior evaluation on a continuum.</a:t>
            </a:r>
            <a:endParaRPr kumimoji="0" lang="en-US" sz="1600" b="0" i="0" u="none" strike="sng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4" descr="\\WN-FS1\Operations1\Clients\PLS\PEAR07.13.0001\03_GOLD_Working_Files\HMSR-420\04_Workshops\Workshop_04\10_final_file\Fotolia\Fotolia_52545225_Subscription_Yearly_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743454" cy="18288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Survey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50292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An interview is a </a:t>
            </a:r>
            <a:r>
              <a:rPr lang="en-US" sz="2400" i="1" dirty="0" smtClean="0">
                <a:solidFill>
                  <a:schemeClr val="tx1">
                    <a:tint val="75000"/>
                  </a:schemeClr>
                </a:solidFill>
              </a:rPr>
              <a:t>tool. 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A questionnaire is a </a:t>
            </a:r>
            <a:r>
              <a:rPr lang="en-US" sz="2400" i="1" dirty="0" smtClean="0">
                <a:solidFill>
                  <a:schemeClr val="tx1">
                    <a:tint val="75000"/>
                  </a:schemeClr>
                </a:solidFill>
              </a:rPr>
              <a:t>tool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 A survey is the </a:t>
            </a:r>
            <a:r>
              <a:rPr lang="en-US" sz="2400" i="1" dirty="0" smtClean="0">
                <a:solidFill>
                  <a:schemeClr val="tx1">
                    <a:tint val="75000"/>
                  </a:schemeClr>
                </a:solidFill>
              </a:rPr>
              <a:t>process 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400" i="1" dirty="0" smtClean="0">
                <a:solidFill>
                  <a:schemeClr val="tx1">
                    <a:tint val="75000"/>
                  </a:schemeClr>
                </a:solidFill>
              </a:rPr>
              <a:t>     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that </a:t>
            </a:r>
            <a:r>
              <a:rPr lang="en-US" sz="2400" i="1" dirty="0" smtClean="0">
                <a:solidFill>
                  <a:schemeClr val="tx1">
                    <a:tint val="75000"/>
                  </a:schemeClr>
                </a:solidFill>
              </a:rPr>
              <a:t>uses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 these </a:t>
            </a:r>
            <a:r>
              <a:rPr lang="en-US" sz="2400" i="1" dirty="0" smtClean="0">
                <a:solidFill>
                  <a:schemeClr val="tx1">
                    <a:tint val="75000"/>
                  </a:schemeClr>
                </a:solidFill>
              </a:rPr>
              <a:t>tools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endParaRPr lang="en-US" sz="24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tint val="75000"/>
                  </a:schemeClr>
                </a:solidFill>
              </a:rPr>
              <a:t>“</a:t>
            </a:r>
            <a:r>
              <a:rPr lang="en-US" b="1" dirty="0" smtClean="0">
                <a:solidFill>
                  <a:schemeClr val="tx1">
                    <a:tint val="75000"/>
                  </a:schemeClr>
                </a:solidFill>
              </a:rPr>
              <a:t>survey</a:t>
            </a:r>
            <a:r>
              <a:rPr lang="en-US" dirty="0" smtClean="0">
                <a:solidFill>
                  <a:schemeClr val="tx1">
                    <a:tint val="75000"/>
                  </a:schemeClr>
                </a:solidFill>
              </a:rPr>
              <a:t>: an activity in which many people are asked a question or a series of questions in order to gather information about what most people do or think about something” (Merriam-Webster)</a:t>
            </a:r>
          </a:p>
          <a:p>
            <a:pPr lvl="0">
              <a:spcBef>
                <a:spcPct val="20000"/>
              </a:spcBef>
              <a:defRPr/>
            </a:pP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5486400"/>
            <a:ext cx="548640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survey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Retrieved October 14, 2014, from http://www.merriam-webster.com/dictionary/survey</a:t>
            </a:r>
          </a:p>
          <a:p>
            <a:pPr indent="-457200"/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indent="-457200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050" name="Picture 2" descr="\\WN-FS1\Operations1\Clients\PLS\PEAR07.13.0001\03_GOLD_Working_Files\HMSR-420\04_Workshops\Workshop_04\10_final_file\Fotolia\Fotolia_49406650_Subscription_Yearly_X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438178" cy="1828800"/>
          </a:xfrm>
          <a:prstGeom prst="rect">
            <a:avLst/>
          </a:prstGeom>
          <a:noFill/>
          <a:ln w="12700">
            <a:solidFill>
              <a:srgbClr val="B50938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524000" y="3657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5093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Mining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B5093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371600"/>
            <a:ext cx="502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>
                    <a:tint val="75000"/>
                  </a:schemeClr>
                </a:solidFill>
              </a:rPr>
              <a:t>Another process, known as “data mining,” involves examining existing data from databases or other sources and using patterns or trends within that existing data to form new information. </a:t>
            </a:r>
          </a:p>
          <a:p>
            <a:pPr>
              <a:spcBef>
                <a:spcPct val="20000"/>
              </a:spcBef>
              <a:defRPr/>
            </a:pPr>
            <a:endParaRPr lang="en-US" sz="2400" dirty="0" smtClean="0">
              <a:solidFill>
                <a:schemeClr val="tx1">
                  <a:tint val="7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of this existing data may include:</a:t>
            </a:r>
          </a:p>
          <a:p>
            <a:pPr marL="798513" lvl="1" indent="-34131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Databases (company, hospital, government agency)</a:t>
            </a:r>
          </a:p>
          <a:p>
            <a:pPr marL="798513" lvl="1" indent="-34131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Libraries (print and online)</a:t>
            </a:r>
          </a:p>
          <a:p>
            <a:pPr marL="798513" lvl="1" indent="-34131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network profiles </a:t>
            </a:r>
          </a:p>
          <a:p>
            <a:pPr marL="798513" lvl="1" indent="-341313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Public records</a:t>
            </a:r>
            <a:endParaRPr lang="en-US" sz="19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Wingdings" pitchFamily="2" charset="2"/>
              <a:buChar char="v"/>
              <a:defRPr/>
            </a:pPr>
            <a:endParaRPr lang="en-US" sz="2400" dirty="0" smtClean="0">
              <a:solidFill>
                <a:schemeClr val="tx1">
                  <a:tint val="7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When data mining, p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</a:t>
            </a:r>
            <a:r>
              <a:rPr kumimoji="0" lang="en-US" sz="19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special attention to the age of your data.  </a:t>
            </a:r>
            <a:r>
              <a:rPr lang="en-US" sz="1900" dirty="0" smtClean="0">
                <a:solidFill>
                  <a:schemeClr val="tx1">
                    <a:tint val="75000"/>
                  </a:schemeClr>
                </a:solidFill>
              </a:rPr>
              <a:t>A current study should depend on the most current data.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5" descr="\\WN-FS1\Operations1\Clients\PLS\PEAR07.13.0001\03_GOLD_Working_Files\HMSR-420\04_Workshops\Workshop_04\10_final_file\Fotolia\Fotolia_61089022_Subscription_Yearly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753569" cy="182880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B50938"/>
                </a:solidFill>
              </a:rPr>
              <a:t>Technology and 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029200" cy="4572000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Below are just a few examples of how technology aids the processes of data collection.</a:t>
            </a:r>
          </a:p>
          <a:p>
            <a:pPr lvl="1">
              <a:buNone/>
            </a:pPr>
            <a:endParaRPr lang="en-US" sz="18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sz="1800" dirty="0" smtClean="0">
                <a:solidFill>
                  <a:schemeClr val="tx1">
                    <a:tint val="75000"/>
                  </a:schemeClr>
                </a:solidFill>
              </a:rPr>
              <a:t> Video streaming allows live observation of interviewees in the next room over or across the world.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Online survey tools automatically summarize and analyze respondents’ data.</a:t>
            </a:r>
          </a:p>
          <a:p>
            <a:pPr lvl="1">
              <a:buFont typeface="Wingdings" pitchFamily="2" charset="2"/>
              <a:buChar char="v"/>
            </a:pP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</a:rPr>
              <a:t> Digital storage enables easier, quicker access to existing data.</a:t>
            </a:r>
          </a:p>
        </p:txBody>
      </p:sp>
      <p:pic>
        <p:nvPicPr>
          <p:cNvPr id="6" name="Picture 2" descr="\\WN-FS1\Operations1\Clients\PLS\PEAR07.13.0001\03_GOLD_Working_Files\HMSR-420\04_Workshops\Workshop_04\10_final_file\Fotolia\Fotolia_53410891_Subscription_Yearly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692349" cy="1828800"/>
          </a:xfrm>
          <a:prstGeom prst="rect">
            <a:avLst/>
          </a:prstGeom>
          <a:noFill/>
          <a:ln w="12700">
            <a:solidFill>
              <a:srgbClr val="B50938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HMSR-420: </a:t>
            </a:r>
            <a:b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Program Planning &amp; Evaluation in Human Services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17526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endParaRPr lang="en-US" sz="4000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sz="5400" b="1" cap="small" dirty="0" smtClean="0">
                <a:solidFill>
                  <a:schemeClr val="bg1">
                    <a:lumMod val="65000"/>
                  </a:schemeClr>
                </a:solidFill>
                <a:latin typeface="Arial"/>
                <a:ea typeface="Calibri"/>
              </a:rPr>
              <a:t>Data Collection Methods</a:t>
            </a:r>
            <a:endParaRPr lang="en-US" sz="5400" b="1" cap="small" dirty="0">
              <a:solidFill>
                <a:schemeClr val="bg1">
                  <a:lumMod val="65000"/>
                </a:schemeClr>
              </a:solidFill>
              <a:latin typeface="Arial"/>
              <a:ea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 PowerPoint">
  <a:themeElements>
    <a:clrScheme name="CAPS PowerPoint">
      <a:dk1>
        <a:srgbClr val="151515"/>
      </a:dk1>
      <a:lt1>
        <a:srgbClr val="FFFFFF"/>
      </a:lt1>
      <a:dk2>
        <a:srgbClr val="626466"/>
      </a:dk2>
      <a:lt2>
        <a:srgbClr val="F2F2F2"/>
      </a:lt2>
      <a:accent1>
        <a:srgbClr val="B50938"/>
      </a:accent1>
      <a:accent2>
        <a:srgbClr val="626466"/>
      </a:accent2>
      <a:accent3>
        <a:srgbClr val="000000"/>
      </a:accent3>
      <a:accent4>
        <a:srgbClr val="D8D8D8"/>
      </a:accent4>
      <a:accent5>
        <a:srgbClr val="F2F2F2"/>
      </a:accent5>
      <a:accent6>
        <a:srgbClr val="D99694"/>
      </a:accent6>
      <a:hlink>
        <a:srgbClr val="B50938"/>
      </a:hlink>
      <a:folHlink>
        <a:srgbClr val="B5093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 PowerPoint</Template>
  <TotalTime>616</TotalTime>
  <Words>556</Words>
  <Application>Microsoft Office PowerPoint</Application>
  <PresentationFormat>On-screen Show (4:3)</PresentationFormat>
  <Paragraphs>102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CAPS PowerPoint</vt:lpstr>
      <vt:lpstr>HMSR-420:  Program Planning &amp; Evaluation in Human Services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Technology and Data Collection</vt:lpstr>
      <vt:lpstr>HMSR-420:  Program Planning &amp; Evaluation in Human Services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Erick</dc:creator>
  <cp:lastModifiedBy>Cory Zanker</cp:lastModifiedBy>
  <cp:revision>314</cp:revision>
  <dcterms:created xsi:type="dcterms:W3CDTF">2011-10-10T13:10:28Z</dcterms:created>
  <dcterms:modified xsi:type="dcterms:W3CDTF">2014-11-12T00:54:12Z</dcterms:modified>
</cp:coreProperties>
</file>